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1917"/>
    <a:srgbClr val="D63921"/>
    <a:srgbClr val="245B45"/>
    <a:srgbClr val="03A24B"/>
    <a:srgbClr val="627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72684617-07BE-E44C-991F-C9D078341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4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83683D-DDEF-4CE9-AD3B-A0BBEE11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163" y="1709739"/>
            <a:ext cx="10515600" cy="9638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C9870CC-571E-4572-9B86-9740146BC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163" y="2760663"/>
            <a:ext cx="105156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6273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F104CBBD-85F8-564D-A456-35BF8AC8F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7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E7E117-AEFA-4C25-B338-D7FE4AF4A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18927D5-4147-494B-8930-AC987C5E4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2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B8D0E9-291D-4A99-A8EF-619F9CD31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7858" y="1309688"/>
            <a:ext cx="9370142" cy="2387600"/>
          </a:xfrm>
        </p:spPr>
        <p:txBody>
          <a:bodyPr anchor="b">
            <a:normAutofit/>
          </a:bodyPr>
          <a:lstStyle>
            <a:lvl1pPr algn="ctr">
              <a:defRPr sz="5400" baseline="0">
                <a:solidFill>
                  <a:srgbClr val="74191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EB12084-0687-465B-9CBF-C51D45528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7858" y="3889017"/>
            <a:ext cx="9370142" cy="88946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17BF0620-70C6-3D41-BDEC-4DF14F331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5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F1B9B9-9BB1-4DF7-9736-893261F9E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7FF006-2C46-481F-A703-78759454D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0FE71246-ED54-3E49-806B-1A12361E8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0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7CB7C0-E190-4A24-9107-CD9F12616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4" y="1420777"/>
            <a:ext cx="10515600" cy="8421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671B68-50F6-443D-BEBD-BAE226A4C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0634" y="2262946"/>
            <a:ext cx="5181600" cy="387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AEBF201-9652-40F1-86B0-60DC5745F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4634" y="2262946"/>
            <a:ext cx="5181600" cy="387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1601A294-86AE-C748-8FCD-629417BE0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4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F18193-15A4-4F56-98A2-6A8984CF2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7951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A88CF4F-6D38-4108-BEED-17A0B7155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49555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F7DD26E-FDE8-473A-AD3F-EE8FF86A3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319462"/>
            <a:ext cx="5157787" cy="2815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E9952E7-2B16-4AA4-83A9-B2438E435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9555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23EB4CC-714A-45F6-859A-4A8FEAAB5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319462"/>
            <a:ext cx="5183188" cy="2815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2F5CD114-9063-C040-9310-B06C0179C8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12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5B5172-3A85-4C0D-BB4C-F2931729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6009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7E5511-D1F4-4E9E-B529-1D3EC35DF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990317"/>
            <a:ext cx="6172200" cy="3923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4FA65F5-4482-4E73-A251-6276492F2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60291"/>
            <a:ext cx="3932237" cy="28538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583DA5F5-C5FD-0F44-BD64-5B3F9B73C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4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023046-D069-48EE-8F7A-53B7097DC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223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0E79933-0A14-42A4-81A7-0F35CCDD8C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152549"/>
            <a:ext cx="6172200" cy="3813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A254AA8-491D-4E15-B4FC-5F6CD0197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222523"/>
            <a:ext cx="3932237" cy="27432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A7854713-5E6A-864E-9C3A-AD9F3F24D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8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1A8FC21-697B-4415-815C-37D25ACEA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4" y="13093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263F32-70D4-4305-B0DE-E5D6E516B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0634" y="2769843"/>
            <a:ext cx="10515600" cy="1861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A3530A-3B67-4B2D-AA91-3CD01D386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8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1" r:id="rId2"/>
    <p:sldLayoutId id="2147483654" r:id="rId3"/>
    <p:sldLayoutId id="2147483649" r:id="rId4"/>
    <p:sldLayoutId id="2147483650" r:id="rId5"/>
    <p:sldLayoutId id="2147483652" r:id="rId6"/>
    <p:sldLayoutId id="2147483653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741917"/>
          </a:solidFill>
          <a:latin typeface="Proxima Nova" panose="02000506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3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Proxima Nova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Meehan</dc:creator>
  <cp:lastModifiedBy>Matthew Lamm</cp:lastModifiedBy>
  <cp:revision>13</cp:revision>
  <dcterms:created xsi:type="dcterms:W3CDTF">2020-05-05T18:14:27Z</dcterms:created>
  <dcterms:modified xsi:type="dcterms:W3CDTF">2020-08-21T12:19:10Z</dcterms:modified>
</cp:coreProperties>
</file>