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7857" y="-27929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61845" y="2609655"/>
            <a:ext cx="6684983" cy="14071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" y="1388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59</cp:revision>
  <dcterms:created xsi:type="dcterms:W3CDTF">2021-02-17T02:31:40Z</dcterms:created>
  <dcterms:modified xsi:type="dcterms:W3CDTF">2022-11-14T15:49:10Z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