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63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10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BBCAD5-FEF1-2B49-838A-E997F748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2A4665-3A20-D341-9F03-626312C11F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2ED85-6603-DE4F-AC1F-DADB96E97F52}" type="datetimeFigureOut">
              <a:rPr lang="en-US" smtClean="0"/>
              <a:t>4/14/21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3FA68-3F5D-2E4C-9DFB-A1628AC6CA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1B8CA-BCDF-1A46-A38D-0EDF53E8FD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C95A2-F007-CB44-8BC2-3D55E94D3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15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FA069-43CE-C744-9868-7D24110FA0C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959FF-727B-4346-AD01-29802BEA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83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B0E7C16-EDD4-6248-AD37-9236A2897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04315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30F00-3560-E94D-935F-879AD3D55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3D8-EAEA-6843-89D7-6A2BF63274C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303C4-A824-4B43-81B0-F09C2918B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6BD05-F4A8-5E4D-96AF-9F8A22315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CDEF-EBF7-A24C-97CC-57BDAB1899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E9E8594-1ACF-3B43-B9BD-9AB57E6346AC}"/>
              </a:ext>
            </a:extLst>
          </p:cNvPr>
          <p:cNvSpPr txBox="1">
            <a:spLocks/>
          </p:cNvSpPr>
          <p:nvPr userDrawn="1"/>
        </p:nvSpPr>
        <p:spPr>
          <a:xfrm>
            <a:off x="1385046" y="115144"/>
            <a:ext cx="996875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aseline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3296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259DD-9075-5846-9EB7-3AFDC05D4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91F98-48B1-794A-A7EA-CA88B801B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26C8F-0D2A-A94B-AA2E-10DDC8CBE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3D8-EAEA-6843-89D7-6A2BF63274C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6892C-EA46-6841-A388-FDE5BD30A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FE3BE-5483-804B-9134-F6BA1C4C2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CDEF-EBF7-A24C-97CC-57BDAB18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3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1E21B2-8635-CA43-BAB9-DF4837AC0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00569C-F89C-C04B-9876-4801E3D86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F1A61-7C06-2242-A82C-B7F2F4C16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3D8-EAEA-6843-89D7-6A2BF63274C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BD4AC-33FD-8F40-B315-4A7827C19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0C7AF-0DC9-9245-B340-B93B87FC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CDEF-EBF7-A24C-97CC-57BDAB18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7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C1B71-9FEB-364D-B85E-CD7D61A6E7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CCC764-9E3B-864E-A90E-FE50AC093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04F18-3CD9-E74E-B9EC-052316156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C598-E12C-D14E-B53E-55ACB306B248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E7ADA-3BA5-CE42-AC1C-179F6E149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63251-EC44-4F40-A4C6-6BF8CB7C3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6558-4495-B442-9672-7F01AB88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446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B0FA1-257D-944A-A914-D0A4D771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84084-6A57-B54F-B738-FDFCE4F42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FF80F-9C52-3745-9C7B-B6FB34B1D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C598-E12C-D14E-B53E-55ACB306B248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9C43C-D9BE-5E47-90C7-537F1D16F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E68F7-65B7-9C49-81F2-D49759CE2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6558-4495-B442-9672-7F01AB88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72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71DC7-2DEF-A642-B343-E4DB39F2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F93E3D-92A7-7D47-B8D9-38D8088E5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8F945-9201-294D-B5C5-F652D3F7A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C598-E12C-D14E-B53E-55ACB306B248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8B3F8-3C5F-1549-B9E8-CC11431A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ACE86-017B-2247-A03B-CFDA3C1E4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6558-4495-B442-9672-7F01AB88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7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35377-1FE5-AC4A-BD79-D22419724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E6ED9-1977-1B4B-A32F-EFFFE48E1A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178039-1784-E448-9003-70913C329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5FDBF-CA50-474D-9923-7573DAF68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C598-E12C-D14E-B53E-55ACB306B248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2D298-DF6E-5A45-B689-F352FE6FC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DE24B-7125-A746-9A75-75BF6E28A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6558-4495-B442-9672-7F01AB88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81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B1A37-017A-844F-9459-179F75EC4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79C5D-8E10-CB43-93CF-B49BCFF70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F8C427-3FFF-AF45-A302-EF8879014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6A80E7-8CD9-C145-8B2B-81DAFF64A0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083F6-71C3-3546-9EB4-2462EBDD0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35B0EC-B3DF-0948-812D-769B9239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C598-E12C-D14E-B53E-55ACB306B248}" type="datetimeFigureOut">
              <a:rPr lang="en-US" smtClean="0"/>
              <a:t>4/14/21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B2044B-688F-3D42-BAED-BCE216CDF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5B581-0217-B242-995B-8C55E6D4E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6558-4495-B442-9672-7F01AB88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30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A44ED-38B6-3941-AC85-1E3297725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706151-F155-B143-B3D3-E939E5574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C598-E12C-D14E-B53E-55ACB306B248}" type="datetimeFigureOut">
              <a:rPr lang="en-US" smtClean="0"/>
              <a:t>4/14/21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B1016-9ECD-C74E-BEDB-7E86867FD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96EF01-C3E3-2241-9FF0-35DF9410F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6558-4495-B442-9672-7F01AB88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66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FDF5AF-FE53-7E4C-B8B2-EB496CB92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C598-E12C-D14E-B53E-55ACB306B248}" type="datetimeFigureOut">
              <a:rPr lang="en-US" smtClean="0"/>
              <a:t>4/14/21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4BCA5F-4238-2748-B9D3-71BB9EC49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778BAC-AB40-764E-B0AF-3C7C44145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6558-4495-B442-9672-7F01AB88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618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40A1B-05AB-CA47-8940-00AC8FBB3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DE943-56E1-B045-9AB4-6140B26CE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9CA6B1-484F-CB4C-8E3F-E19CE3DCA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8280C-99B9-014B-9536-314640629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C598-E12C-D14E-B53E-55ACB306B248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B4AA8-9625-A94A-81BF-474BA71C6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92144-8094-FF46-9479-CE5A9FAA5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6558-4495-B442-9672-7F01AB88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7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431BB-3481-1649-A0FF-07138972F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C31E7-1EC9-4044-9598-6C72C3C7E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09FEA-2770-6147-A4C2-EB65631C5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3D8-EAEA-6843-89D7-6A2BF63274C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24FA7-991C-BD47-AEE9-44453D514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7C2A6-A643-E746-B842-6BC4D793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CDEF-EBF7-A24C-97CC-57BDAB18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64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80DB5-94B2-6B4C-807A-69FC81287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594DAA-6096-7744-BA04-99EFB79753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B4FEB-8B86-D045-8522-2DF80FFFF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809DE-C69D-1E40-ACBD-68F5081B9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C598-E12C-D14E-B53E-55ACB306B248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71492-D7C8-9041-890B-9FA38077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89C06-FD24-0845-A11C-7D262D46C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6558-4495-B442-9672-7F01AB88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66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125B6-2CDA-884E-AEC2-D49D2FA7F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4B5554-24AA-914A-BECC-8553037E91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367F9-65BA-FA45-9999-91EA3236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C598-E12C-D14E-B53E-55ACB306B248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DD8EA-D308-DB42-98B5-58A3CC7C7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0135B-4CB2-3A4C-9CCB-0FE7EF65E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6558-4495-B442-9672-7F01AB88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524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BED522-D78B-B04D-AAB0-409BCF5F7D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CB897-13CB-9145-BA3F-C6434A42E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DCDC7-3412-904E-93D7-3F56FD257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C598-E12C-D14E-B53E-55ACB306B248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A5576-E260-D34B-AC3E-6D69EAEAC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3309B-2FC5-CF4F-B0CA-16C48D0CA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F6558-4495-B442-9672-7F01AB88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9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46316-676B-5041-BB23-CB491A2C0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8342" y="1541463"/>
            <a:ext cx="101409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3BFB5-9304-3F40-B421-9207F8AAE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3D8-EAEA-6843-89D7-6A2BF63274C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7AC6F-11FF-4245-8926-FBDC10272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54E13-BA92-754D-BE3D-6A36D8D59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CDEF-EBF7-A24C-97CC-57BDAB1899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2D9CE57-4309-D84A-BE64-EE351C447BA7}"/>
              </a:ext>
            </a:extLst>
          </p:cNvPr>
          <p:cNvSpPr txBox="1">
            <a:spLocks/>
          </p:cNvSpPr>
          <p:nvPr userDrawn="1"/>
        </p:nvSpPr>
        <p:spPr>
          <a:xfrm>
            <a:off x="1385046" y="115144"/>
            <a:ext cx="996875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aseline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97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249F5-DABB-1044-A687-F27B54F87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8F69C-E6D3-A74A-A414-B82275CB43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85046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76086-2A0E-F945-8FA1-676EAE7F6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19046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3F647-FADF-2140-B649-5A9112AF3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3D8-EAEA-6843-89D7-6A2BF63274C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EF6C6E-5995-804D-B156-150135E54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54CFE-2130-744A-905C-C73AFE89E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CDEF-EBF7-A24C-97CC-57BDAB18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3F86D-4459-344F-8380-B292D3D6D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076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A11572-D2E0-544B-A395-977C4FC4B1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9076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5F4D8F-440F-DA47-99B5-5FE9424576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2318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631358-B953-B243-9BA2-9B8B4FD20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2318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5476D5-D720-3844-96F1-F03353D96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3D8-EAEA-6843-89D7-6A2BF63274C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06009F-3FBE-E14F-A40C-4777BBF4C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4D4764-8F8E-4440-B956-3BD976323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CDEF-EBF7-A24C-97CC-57BDAB1899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00D1AA8-D947-2849-937E-ABE40C44E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046" y="115144"/>
            <a:ext cx="9968753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736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8106A-AC2A-164E-B270-54059996A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2631FC-1DBB-1449-8D93-76926FCB3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3D8-EAEA-6843-89D7-6A2BF63274C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DE1EF6-5858-5345-B9BF-C66E22D98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A68FEA-33D5-B14C-A80F-484FC51B2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CDEF-EBF7-A24C-97CC-57BDAB18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9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0EBEDD-B641-694C-8D8F-E5A095FF0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3D8-EAEA-6843-89D7-6A2BF63274C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5F6E2A-5586-A444-A98A-054777C1D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005480-F5CF-6B43-941E-72752B9D6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CDEF-EBF7-A24C-97CC-57BDAB18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5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4F950-F677-B248-B555-257C0D51B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5942" y="111368"/>
            <a:ext cx="3932237" cy="139504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761D5-F505-8341-A05D-9AAA7B588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342" y="436440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8C3CC-1E3F-624F-9F03-FE1183B74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25942" y="1523206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C2004-119A-7347-A99D-E4D12BA0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3D8-EAEA-6843-89D7-6A2BF63274C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C14E2-E0C5-EB44-A156-93C07D0AD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30F2E-A3F2-7840-9A33-CCA906CB0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CDEF-EBF7-A24C-97CC-57BDAB189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CAA1F9-19DA-6D4E-85F0-C96EE6AFEA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0" y="46116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51A27-C36F-D047-8218-96AC48AF2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F3D8-EAEA-6843-89D7-6A2BF63274C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1734B-06CD-0245-89EB-7E371C420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4C015-C4A7-EB4B-8A42-4E5BD6D04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2CDEF-EBF7-A24C-97CC-57BDAB1899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C4590AA-39D8-9349-93AF-6E133C4CD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5942" y="111368"/>
            <a:ext cx="3932237" cy="139504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EDBD91A1-FCEB-DF4E-B948-F5838EFF0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25942" y="1523206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399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ECD469FD-8E10-BF46-80AD-5189A1223B4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15000"/>
          </a:blip>
          <a:srcRect/>
          <a:stretch/>
        </p:blipFill>
        <p:spPr>
          <a:xfrm>
            <a:off x="7616687" y="-11724"/>
            <a:ext cx="4578626" cy="68679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3BC850-F673-564A-BDDB-F1FB2F58F79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-5437" y="-1383"/>
            <a:ext cx="1422397" cy="682751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20D99B-58DF-D244-AD5C-177312E75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046" y="115144"/>
            <a:ext cx="996875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68842-5252-5E4D-AD37-90EC12637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5046" y="1711187"/>
            <a:ext cx="9968754" cy="3115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8595A-C5B5-D949-864C-F48D825A9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F3D8-EAEA-6843-89D7-6A2BF63274CA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2CF0F-BA50-4144-9697-6138E1DBC2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60625-18F3-984D-B40A-767299F13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2CDEF-EBF7-A24C-97CC-57BDAB18992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4F89F2-DD65-5045-B32A-6E52BFF73D9D}"/>
              </a:ext>
            </a:extLst>
          </p:cNvPr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C738E90-9D19-504E-AB55-DAC42E6BC0DC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81000" y="6418884"/>
            <a:ext cx="659296" cy="37085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6FFDE47-9BF6-8B40-AC3C-67887A9BCAEE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8849565" y="6463058"/>
            <a:ext cx="2961435" cy="295275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6CB2BC18-05EF-9B40-A8D3-BAD5C826760F}"/>
              </a:ext>
            </a:extLst>
          </p:cNvPr>
          <p:cNvSpPr txBox="1"/>
          <p:nvPr userDrawn="1"/>
        </p:nvSpPr>
        <p:spPr>
          <a:xfrm>
            <a:off x="2309446" y="-3693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A12BFC1-1047-994A-99C8-AE0A77DB6797}"/>
              </a:ext>
            </a:extLst>
          </p:cNvPr>
          <p:cNvSpPr txBox="1"/>
          <p:nvPr userDrawn="1"/>
        </p:nvSpPr>
        <p:spPr>
          <a:xfrm>
            <a:off x="3364523" y="-39858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94A8A7-0786-3E4F-AADC-0D3249E45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55E59-D676-2F43-AA39-93546C08C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5E60A-99DE-6644-ADB7-4370DD0AB8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3C598-E12C-D14E-B53E-55ACB306B248}" type="datetimeFigureOut">
              <a:rPr lang="en-US" smtClean="0"/>
              <a:t>4/14/21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C4AAB-5655-DF4E-B79C-931D756E20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0A093-7C40-6D46-805E-FEF919A1B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F6558-4495-B442-9672-7F01AB88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7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410B85-E079-9842-B202-BDEB521746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469" y="1389"/>
            <a:ext cx="12189530" cy="685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733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6A716-783A-004A-A9BE-2314A5D6697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7CA74E-8BD8-494F-9256-BE0EB37D71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35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3DAC8D95F2F542873E83EFDB62DA65" ma:contentTypeVersion="13" ma:contentTypeDescription="Create a new document." ma:contentTypeScope="" ma:versionID="3c1b3aadea9d98be653a540157db823f">
  <xsd:schema xmlns:xsd="http://www.w3.org/2001/XMLSchema" xmlns:xs="http://www.w3.org/2001/XMLSchema" xmlns:p="http://schemas.microsoft.com/office/2006/metadata/properties" xmlns:ns2="19a0e23f-8ea2-47d3-9c4a-289ad5e5d3a0" xmlns:ns3="83356022-550b-4cc0-aac6-d58adf58d99f" targetNamespace="http://schemas.microsoft.com/office/2006/metadata/properties" ma:root="true" ma:fieldsID="0b65dd8910c21ec0b8e4f1e2eb45a65a" ns2:_="" ns3:_="">
    <xsd:import namespace="19a0e23f-8ea2-47d3-9c4a-289ad5e5d3a0"/>
    <xsd:import namespace="83356022-550b-4cc0-aac6-d58adf58d9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Not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a0e23f-8ea2-47d3-9c4a-289ad5e5d3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s" ma:index="19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356022-550b-4cc0-aac6-d58adf58d99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19a0e23f-8ea2-47d3-9c4a-289ad5e5d3a0" xsi:nil="true"/>
  </documentManagement>
</p:properties>
</file>

<file path=customXml/itemProps1.xml><?xml version="1.0" encoding="utf-8"?>
<ds:datastoreItem xmlns:ds="http://schemas.openxmlformats.org/officeDocument/2006/customXml" ds:itemID="{DFEB84A3-6CC1-4760-A01A-B75438A4F76A}"/>
</file>

<file path=customXml/itemProps2.xml><?xml version="1.0" encoding="utf-8"?>
<ds:datastoreItem xmlns:ds="http://schemas.openxmlformats.org/officeDocument/2006/customXml" ds:itemID="{B82BDF0C-8BE5-43FC-93FC-37B63C048656}"/>
</file>

<file path=customXml/itemProps3.xml><?xml version="1.0" encoding="utf-8"?>
<ds:datastoreItem xmlns:ds="http://schemas.openxmlformats.org/officeDocument/2006/customXml" ds:itemID="{A4C599DD-BCBA-4956-8F38-9559582FF87E}"/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Kerry Meehan</cp:lastModifiedBy>
  <cp:revision>39</cp:revision>
  <dcterms:created xsi:type="dcterms:W3CDTF">2021-02-17T02:31:40Z</dcterms:created>
  <dcterms:modified xsi:type="dcterms:W3CDTF">2021-04-14T14:26:18Z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0x010100BC3DAC8D95F2F542873E83EFDB62DA65</vt:lpwstr>
  </property>
</Properties>
</file>