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79" r:id="rId5"/>
    <p:sldId id="258" r:id="rId6"/>
    <p:sldId id="273" r:id="rId7"/>
    <p:sldId id="260" r:id="rId8"/>
    <p:sldId id="275" r:id="rId9"/>
    <p:sldId id="262" r:id="rId10"/>
    <p:sldId id="263" r:id="rId11"/>
    <p:sldId id="264" r:id="rId12"/>
    <p:sldId id="265" r:id="rId13"/>
    <p:sldId id="27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48BAB-AC47-5F61-9372-6AF7F8274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2BB6F-2E0B-128B-C8A3-9EBD190E8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6A9C4-8696-5B93-9CBC-8EFCA1F2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3CC1-C0C4-4875-B732-56B4F88C1C02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12013-4AE2-1DF4-469A-F1263F25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931E8-AA2F-FC6A-18EB-D7500D0F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778B-2D02-4A90-A75A-FA903C36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6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60D9-F228-2908-7A73-C40F1157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96120-D699-8CFD-2790-95BC6B601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F2699-6E11-5C6F-9EEA-4BC723AA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3CC1-C0C4-4875-B732-56B4F88C1C02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777AE-C686-E168-1C22-1879064E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C9475-1B6F-32F8-52E5-34F9D9BA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778B-2D02-4A90-A75A-FA903C36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5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D0AAA-A0FD-33AC-A590-C4B299067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0679E-A4CE-4DE6-D01A-3A632208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F034E-C23F-6E53-35AF-E9B5E3FB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3CC1-C0C4-4875-B732-56B4F88C1C02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F02A6-88BB-BB12-C43E-7BCF7498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C3B3-4AC4-7136-E2C3-4B5E0694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778B-2D02-4A90-A75A-FA903C36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6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D801-A738-E3F3-305B-A1C9EEBF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E80BE-FF31-69A3-03D1-5E0DF6CC9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31D29-F5A1-8D4A-BE81-4C64DAC2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3CC1-C0C4-4875-B732-56B4F88C1C02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DEAC-7259-CE33-1D2E-E305C013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1D889-CC32-F421-BFFE-533CB425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778B-2D02-4A90-A75A-FA903C36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274D-8893-0666-BF11-12047892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30EF1-A267-167B-78C5-4244B85CA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71644-6870-2A1D-929A-754A550B8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3CC1-C0C4-4875-B732-56B4F88C1C02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F6771-C07A-9361-1102-406DCF01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A992A-F341-DC47-C14E-8BBB5A04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778B-2D02-4A90-A75A-FA903C36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1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6287-F4F1-7AD2-0D50-BB3CFDAE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BE05A-C9F5-971A-8B71-01F935ECF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ACCB2-0161-C78A-DFDC-B35169BB4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EC8E8-C31A-3DC5-DCB2-C7C497FF9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3CC1-C0C4-4875-B732-56B4F88C1C02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B003-D107-7A91-3303-3BE0B423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3F20B-575C-7AB0-923D-4820F4B7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778B-2D02-4A90-A75A-FA903C36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C2DB-2D10-8985-C093-AEE07494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E816A-B1D9-E156-B4A6-38133978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F446C-0C10-C8AB-4713-324D2B51F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5AD78-B593-496F-403A-9FB14A543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D4991-2F0A-C35F-3D44-26940E277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CCCAF0-62B0-50F3-59A8-7A33C2C9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3CC1-C0C4-4875-B732-56B4F88C1C02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44B57-34D9-FA26-94E8-BDDABB00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5CF89-B2DF-2822-6E87-4767F004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778B-2D02-4A90-A75A-FA903C36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9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94B2-C6EB-9517-C620-E3D35BBD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5199E-84B0-BDA5-E66A-EB0D59EED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3CC1-C0C4-4875-B732-56B4F88C1C02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27517-7CF6-8B4E-D228-957F9D21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10D32-B178-0407-C388-2AAED02D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778B-2D02-4A90-A75A-FA903C36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2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B8DB9-E7AD-7BD2-65F5-FCEC851C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3CC1-C0C4-4875-B732-56B4F88C1C02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44CE00-396F-FBC4-167F-E631A155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55BE3-C2B4-A13D-3E3D-3AE58640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778B-2D02-4A90-A75A-FA903C36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9846-AD84-2F4D-896D-BEE7D5E4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1C6BC-1A41-9E78-BB8B-E4FFDDE44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7F41F-E76C-B526-790E-44AB4A4FB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2227A-41CE-C6CD-006B-A7D907B9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3CC1-C0C4-4875-B732-56B4F88C1C02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1FC18-8339-EFFC-2E5E-6583965C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FB14C-D38C-39F4-97C8-52AA2E94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778B-2D02-4A90-A75A-FA903C36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0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7FE9-79A5-3FF7-56CF-183DF67B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AC9284-DD1C-D989-06E5-46E4862E4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BA8B4-18DA-3931-B772-FFE4B7592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6880A-6548-38BD-91CC-EC25607C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3CC1-C0C4-4875-B732-56B4F88C1C02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5CE14-0C14-E17A-64C0-010F11EF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A22DD-233D-D561-6815-4A6F7197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778B-2D02-4A90-A75A-FA903C36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4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062F6-369F-F919-B4AF-61950ACFD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61A6E-AF63-7051-9E4C-B2DD07537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0E200-A10D-FACC-28CA-3644F9D5B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833CC1-C0C4-4875-B732-56B4F88C1C02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C92E8-1FD9-8BB6-3CDE-4706C39A4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5507A-A451-1337-21D0-B71FB4703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BA778B-2D02-4A90-A75A-FA903C36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3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vents-platform.asmeconferences.org/event/bpvc-february-202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E76F6F3-F5F0-B26D-1B63-73AD0299B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C84BA2-BCC1-89D4-5592-8B2364E6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9C4FA24-7C12-A16B-31C2-89175017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30F060F-72F1-B80F-8931-59A35D2B1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26" y="-1"/>
            <a:ext cx="12207199" cy="686654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44A1DB-3E02-A9FE-E959-756B523E16C0}"/>
              </a:ext>
            </a:extLst>
          </p:cNvPr>
          <p:cNvSpPr txBox="1"/>
          <p:nvPr/>
        </p:nvSpPr>
        <p:spPr>
          <a:xfrm>
            <a:off x="3167743" y="5255199"/>
            <a:ext cx="523602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App Instructions</a:t>
            </a:r>
          </a:p>
        </p:txBody>
      </p:sp>
    </p:spTree>
    <p:extLst>
      <p:ext uri="{BB962C8B-B14F-4D97-AF65-F5344CB8AC3E}">
        <p14:creationId xmlns:p14="http://schemas.microsoft.com/office/powerpoint/2010/main" val="241923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8EBDC1-2C9F-E500-CF70-D4E138AF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C98284F-5777-4481-9BD3-DA1E0A8E0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585BD32E-0004-4D05-9C9A-9113B963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Color">
              <a:extLst>
                <a:ext uri="{FF2B5EF4-FFF2-40B4-BE49-F238E27FC236}">
                  <a16:creationId xmlns:a16="http://schemas.microsoft.com/office/drawing/2014/main" id="{370AC55E-B89F-49FE-8E37-AF17698B7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2E0A56-95D9-AAFD-0D74-CE9901A0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43" y="1616912"/>
            <a:ext cx="5203990" cy="2063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the bookmark icon next to the meeting.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C9A43-CA46-FD9A-1E07-51296A686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02" y="1155645"/>
            <a:ext cx="6762707" cy="496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7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EFAEFC-C590-2607-0355-3CECE869B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40C728-4E01-4237-82C8-9624DFA85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F1CFB22B-2D73-4F2C-953D-8C306B45B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819F58A9-E813-4511-BEF2-5B65BB728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983B76-F037-A088-7EF6-4C2B4C826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63" y="1971261"/>
            <a:ext cx="5074368" cy="19594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 can also tap </a:t>
            </a:r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Add To My Schedule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 the detail page.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D6999-E6C0-00C8-D5BB-B4003EB9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40" y="1447698"/>
            <a:ext cx="6180624" cy="363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6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42C79F-6792-E497-B1F2-710D29232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C98284F-5777-4481-9BD3-DA1E0A8E0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585BD32E-0004-4D05-9C9A-9113B963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370AC55E-B89F-49FE-8E37-AF17698B7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D00B80-F6D1-7CF5-D290-A58DA0D2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9" y="2722921"/>
            <a:ext cx="3444336" cy="32268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Add as many events to your schedule as you like. To view your personalized agenda, navigate back to the home screen, tap the profile icon, then tap 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 Schedule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31F35-C4C7-3084-F694-47F35D657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55" y="160346"/>
            <a:ext cx="5847027" cy="3867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5FC5BD-5FC8-AB4C-AF05-152BEA424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60" y="2914875"/>
            <a:ext cx="5666572" cy="378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9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D5C1A6-A005-3F0C-13E5-5B02CCB84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Slide Background Fill">
            <a:extLst>
              <a:ext uri="{FF2B5EF4-FFF2-40B4-BE49-F238E27FC236}">
                <a16:creationId xmlns:a16="http://schemas.microsoft.com/office/drawing/2014/main" id="{7165D991-D922-DD53-3487-94A2C12FE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2F7A42B-C47E-7891-148F-D3AD83493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9870A57A-F7DD-77B1-D1CD-468B7D951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F87ACF7A-8AE0-17BA-2CBF-95CE3CAA7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41A15A-E026-919D-AEE7-D7F04C594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D1DBD4-64C5-953B-E90D-C29867C7E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496A8A7-A60E-DD2C-3BB9-8A69408D1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E2E445B-1959-CBF2-CCA2-59EF4497E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FD2998B-5377-13BD-393D-7A41F34D8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89EC13C-2347-813F-6A5B-0BA4524D5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D00A444-FA5C-142E-E6D5-FE00E11C8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89B321A-E0D4-4C52-E16B-D09DC5E5D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994C26-89C3-A066-64D6-AEF8A132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1" y="1884481"/>
            <a:ext cx="2660630" cy="32268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 download your saved sessions to a calendar (Outlook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etc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), tap 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Export to my Calendar 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and, follow the prompts.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B4009-C7D2-4DE5-DD43-158E92E54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9" y="1240630"/>
            <a:ext cx="8974095" cy="277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4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C9B29F-1494-8E75-90E2-28E9113765C9}"/>
              </a:ext>
            </a:extLst>
          </p:cNvPr>
          <p:cNvSpPr txBox="1"/>
          <p:nvPr/>
        </p:nvSpPr>
        <p:spPr>
          <a:xfrm>
            <a:off x="1335024" y="2359152"/>
            <a:ext cx="9793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5"/>
                </a:solidFill>
              </a:rPr>
              <a:t>Enjoy Code Week! </a:t>
            </a:r>
          </a:p>
        </p:txBody>
      </p:sp>
    </p:spTree>
    <p:extLst>
      <p:ext uri="{BB962C8B-B14F-4D97-AF65-F5344CB8AC3E}">
        <p14:creationId xmlns:p14="http://schemas.microsoft.com/office/powerpoint/2010/main" val="237065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030C07-7BCC-352D-5464-89C0624DB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784518B5-09A0-7BC5-DCB6-FE616287F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78CFF-D8D6-CA0D-2991-57238C3B0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A17E1922-FE58-C972-A966-B58F8BA24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727D5249-474C-5A25-8012-16984A4A0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439B30-9F93-E5D7-ECFD-32EAE59A8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48BEAA0D-38D2-F4DF-5111-1E9323DA1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F94E84B-9DBE-A1D9-FBE6-5EABFFC0F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6F54EF-486B-D46E-E981-A77CC4E4B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6C5B2E1-9034-93B3-7DF4-6B6B110C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86EC5-3F3E-4D53-B6B9-121CDE63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9C47E8-61CC-69C8-6591-EBE94A843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8CA83E8-1D11-25DD-3B19-EA9DB9566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3A1B46-B400-175D-FEA1-7EEFB8BC1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26E81ED-E1A0-2D9B-6664-D724A1082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C18F56E-32CA-0768-EC7A-05C69727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70FE7FC-4055-9ABD-B9A7-9A9A7CD41CBF}"/>
              </a:ext>
            </a:extLst>
          </p:cNvPr>
          <p:cNvSpPr txBox="1"/>
          <p:nvPr/>
        </p:nvSpPr>
        <p:spPr>
          <a:xfrm>
            <a:off x="887520" y="883925"/>
            <a:ext cx="10408212" cy="515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Logging 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Please note: You </a:t>
            </a:r>
            <a:r>
              <a:rPr lang="en-US" sz="3600" u="sng" dirty="0">
                <a:solidFill>
                  <a:schemeClr val="bg1"/>
                </a:solidFill>
              </a:rPr>
              <a:t>must</a:t>
            </a:r>
            <a:r>
              <a:rPr lang="en-US" sz="3600" dirty="0">
                <a:solidFill>
                  <a:schemeClr val="bg1"/>
                </a:solidFill>
              </a:rPr>
              <a:t> be registered for Code Week in order to access the virtual platform and app. Only registered participants will have access.</a:t>
            </a:r>
            <a:endParaRPr lang="en-US" sz="7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529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37D664-507A-8D8F-54EB-3A8E34D11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D777023D-3C21-77FB-BAA2-4BE61CC8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A9EB08-9841-8A2E-FD39-32DD8694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55C36783-54C7-5729-096F-9D7CABDAE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E425C677-F435-A9DE-FE03-2C72D37E7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01C572-A433-A982-C5D1-03495BF1F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A6819DF-7A1D-3EF1-BD91-FA00272CA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74AFDB9C-F7E4-AA34-E5A5-3EECB584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1D76CB-C00B-A995-76C0-8316F500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49F7B0-BA95-8E4D-D43D-71BFA3D2E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D901114-78FA-FFD0-4767-9CB9A38FF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1399B2-A94F-D253-E224-CA01E1F60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3BE9F7B-54DB-CDE6-5110-092BCADF8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BC2325C-089A-321E-86D6-91792C33F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2D885AA-E9C8-8B3D-92AC-377AABB77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67880D0-2523-3EF6-226E-0FB545569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941A99B-D651-0AB0-6EDE-20A4D49DE2B3}"/>
              </a:ext>
            </a:extLst>
          </p:cNvPr>
          <p:cNvSpPr txBox="1"/>
          <p:nvPr/>
        </p:nvSpPr>
        <p:spPr>
          <a:xfrm>
            <a:off x="749808" y="992135"/>
            <a:ext cx="26789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  <a:hlinkClick r:id="rId2"/>
              </a:rPr>
              <a:t>Visit this link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sz="2200" dirty="0"/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Click Log in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When prompted, sign in with the email address you registered with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C46BA-A815-E526-8BE7-92C17DC51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12" y="980141"/>
            <a:ext cx="6363027" cy="4280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084C5E-FBF1-7DF9-548C-76C794B43183}"/>
              </a:ext>
            </a:extLst>
          </p:cNvPr>
          <p:cNvSpPr txBox="1"/>
          <p:nvPr/>
        </p:nvSpPr>
        <p:spPr>
          <a:xfrm>
            <a:off x="1524198" y="5790500"/>
            <a:ext cx="9338874" cy="371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i="1" dirty="0">
                <a:solidFill>
                  <a:schemeClr val="bg1"/>
                </a:solidFill>
              </a:rPr>
              <a:t>Please note: You must be registered for Code Week in order to access the app.</a:t>
            </a:r>
          </a:p>
        </p:txBody>
      </p:sp>
    </p:spTree>
    <p:extLst>
      <p:ext uri="{BB962C8B-B14F-4D97-AF65-F5344CB8AC3E}">
        <p14:creationId xmlns:p14="http://schemas.microsoft.com/office/powerpoint/2010/main" val="337714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8CC1AB-E336-E59F-B671-64F1F6CBD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05474E1-1237-0079-BECC-D3E03067B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BE8F5B-BDE3-2C7E-8AA0-43AE04E9F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7EE0B0C2-4EE1-C7EF-44EA-62B68AEC5A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C9943F22-BD59-559D-4AD9-5C4D45805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D49C1E-0857-525B-D85F-03972285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3AD6715-8086-4CBC-E1BB-62C9FB7D4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818268FC-8807-0A6B-CCF7-280A7948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8CAAE2-2136-889A-70E6-DBFC4CA9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D123919-817A-724C-D053-8A07D1232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734E1FB-888E-F6E7-7204-60574251D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A9ED5BD-A21D-EE3F-EF5B-744FBD8C4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3CB9F9-7316-50F6-0076-805A5450B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01F47FE-3960-D859-81AB-C67F0B105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0045D9-522A-1759-6683-BF4A7C2A7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73B269B-FA27-1A64-A605-940CBB14E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639732-37FD-B1C8-DB3A-7B6B22327D34}"/>
              </a:ext>
            </a:extLst>
          </p:cNvPr>
          <p:cNvSpPr txBox="1"/>
          <p:nvPr/>
        </p:nvSpPr>
        <p:spPr>
          <a:xfrm>
            <a:off x="887520" y="883925"/>
            <a:ext cx="10408212" cy="515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Using the App</a:t>
            </a:r>
          </a:p>
        </p:txBody>
      </p:sp>
    </p:spTree>
    <p:extLst>
      <p:ext uri="{BB962C8B-B14F-4D97-AF65-F5344CB8AC3E}">
        <p14:creationId xmlns:p14="http://schemas.microsoft.com/office/powerpoint/2010/main" val="139786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8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55B314-4CEA-BFF4-65B8-627EA503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63" y="800682"/>
            <a:ext cx="4455449" cy="23533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ASME Conferences app contains everything you need to navigate Code Week successfully.</a:t>
            </a:r>
            <a:b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EDADF-8CE7-816A-997A-2B51E6802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050" y="2957122"/>
            <a:ext cx="4998674" cy="22166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Find important information by tapping the various home screen buttons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All scheduled events are located in </a:t>
            </a:r>
            <a:r>
              <a:rPr lang="en-US" sz="2400" b="1" dirty="0">
                <a:solidFill>
                  <a:schemeClr val="bg1"/>
                </a:solidFill>
              </a:rPr>
              <a:t>Full Agenda</a:t>
            </a:r>
            <a:r>
              <a:rPr lang="en-US" sz="2400" dirty="0">
                <a:solidFill>
                  <a:schemeClr val="bg1"/>
                </a:solidFill>
              </a:rPr>
              <a:t>. Tap that button now.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1ED9DD-9ADD-655B-742D-5CB5029E8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76" y="889375"/>
            <a:ext cx="5758674" cy="39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8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81346D-DE3A-B18C-14DA-8EAD12F45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36E295-EF5B-4BE9-A4CB-D5C581AAA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9EDFE04B-BA3D-4E70-8E8D-3130980E0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Color">
              <a:extLst>
                <a:ext uri="{FF2B5EF4-FFF2-40B4-BE49-F238E27FC236}">
                  <a16:creationId xmlns:a16="http://schemas.microsoft.com/office/drawing/2014/main" id="{9B9AA2D3-5BB5-441E-AE46-54B87F251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8FC123-C118-F3E4-723E-682381539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76" y="901651"/>
            <a:ext cx="5074368" cy="11993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Full Agenda</a:t>
            </a:r>
            <a:b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A7ADD364-1C02-07C6-A6E6-A0713EE7A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67" y="1778750"/>
            <a:ext cx="5691067" cy="256033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sz="5900" dirty="0">
                <a:solidFill>
                  <a:schemeClr val="bg1"/>
                </a:solidFill>
              </a:rPr>
              <a:t>Each schedule item 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900" dirty="0">
                <a:solidFill>
                  <a:schemeClr val="bg1"/>
                </a:solidFill>
              </a:rPr>
              <a:t>Meeting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900" dirty="0">
                <a:solidFill>
                  <a:schemeClr val="bg1"/>
                </a:solidFill>
              </a:rPr>
              <a:t>Meeting location (when in person)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900" dirty="0">
                <a:solidFill>
                  <a:schemeClr val="bg1"/>
                </a:solidFill>
              </a:rPr>
              <a:t>Meeting Category (BPV II, BPV VIII </a:t>
            </a:r>
            <a:r>
              <a:rPr lang="en-US" sz="5900" dirty="0" err="1">
                <a:solidFill>
                  <a:schemeClr val="bg1"/>
                </a:solidFill>
              </a:rPr>
              <a:t>etc</a:t>
            </a:r>
            <a:r>
              <a:rPr lang="en-US" sz="5900" dirty="0">
                <a:solidFill>
                  <a:schemeClr val="bg1"/>
                </a:solidFill>
              </a:rPr>
              <a:t>…)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54692-52CA-467F-5142-D0F061F8CDC3}"/>
              </a:ext>
            </a:extLst>
          </p:cNvPr>
          <p:cNvSpPr txBox="1"/>
          <p:nvPr/>
        </p:nvSpPr>
        <p:spPr>
          <a:xfrm>
            <a:off x="689131" y="4556750"/>
            <a:ext cx="5074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Tap a schedule item to view Zoom information and meeting agenda.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7A285-E814-827F-967C-3CFCB0467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199" y="1114306"/>
            <a:ext cx="5931205" cy="46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7D7635-DBFD-F591-59CA-E9F8CD761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91FB31-BA2D-4C80-8229-F0E34C8A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E22877A0-D105-4005-84F8-4BCC429E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B0B1E571-9D76-4678-B0AC-9BE9176A2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0609ED-7050-3964-3C76-1003C026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75" y="3318133"/>
            <a:ext cx="4589121" cy="256145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links to view the meeting agenda and join the online meeting are shown here.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The meeting ID and password are also here.</a:t>
            </a:r>
            <a:b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7EE396-FEA1-44EB-DDCF-E87FC9F37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91" y="1051560"/>
            <a:ext cx="7382734" cy="43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3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4DF07F-03C6-9E4F-83FB-0F07DAFAA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31DE8935-4596-C7C0-DCD8-E0CB0A88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lor Cover">
            <a:extLst>
              <a:ext uri="{FF2B5EF4-FFF2-40B4-BE49-F238E27FC236}">
                <a16:creationId xmlns:a16="http://schemas.microsoft.com/office/drawing/2014/main" id="{B6742E74-9093-B3E8-0117-89748D417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454B80-1EA0-0C5C-388F-7970311DC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695C32D9-B14D-84EC-0DAC-216A76F51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7B36D5CA-8892-1B44-F5D6-585A289A0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3F59D6-7F3D-82FB-6275-E698B905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A2AD9E-3067-9001-96AD-28340F40D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5AE5EFB-625A-5C02-B069-6DD93CE19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88694-A207-7955-E6E3-CC4238D82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AFB9C59-C67C-944D-1590-B152EC1DE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7BD1E19-7F6F-FEF8-49F4-CA1312C0A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E302A9-9527-8820-465B-8A0A55651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1173C8-5C47-94DA-B18B-1375A14FE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4B62CF-139E-4AAB-3110-65D094F6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1264"/>
            <a:ext cx="2801900" cy="278272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addition to the </a:t>
            </a:r>
            <a:r>
              <a:rPr lang="en-US" sz="4400" dirty="0">
                <a:solidFill>
                  <a:schemeClr val="bg1"/>
                </a:solidFill>
              </a:rPr>
              <a:t>Full Agenda, meetings are broken down and searchable by category.</a:t>
            </a: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00209-F63E-9B50-11A5-FCC329FD4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00" y="232598"/>
            <a:ext cx="9215832" cy="609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2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8853E4-D46D-C2FF-2D2E-61AB682A9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24D9C1-48CC-36E1-D654-0CF6D003E481}"/>
              </a:ext>
            </a:extLst>
          </p:cNvPr>
          <p:cNvSpPr txBox="1"/>
          <p:nvPr/>
        </p:nvSpPr>
        <p:spPr>
          <a:xfrm>
            <a:off x="1012644" y="841664"/>
            <a:ext cx="5155073" cy="515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Creating Your Own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8391A3-6263-A6D2-0E91-716C561C0F4B}"/>
              </a:ext>
            </a:extLst>
          </p:cNvPr>
          <p:cNvSpPr txBox="1"/>
          <p:nvPr/>
        </p:nvSpPr>
        <p:spPr>
          <a:xfrm>
            <a:off x="6534687" y="841664"/>
            <a:ext cx="4602517" cy="515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Organize your schedule and optimize your time by adding events to your personalized agenda.</a:t>
            </a:r>
          </a:p>
        </p:txBody>
      </p:sp>
    </p:spTree>
    <p:extLst>
      <p:ext uri="{BB962C8B-B14F-4D97-AF65-F5344CB8AC3E}">
        <p14:creationId xmlns:p14="http://schemas.microsoft.com/office/powerpoint/2010/main" val="1986843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575</TotalTime>
  <Words>292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The ASME Conferences app contains everything you need to navigate Code Week successfully. </vt:lpstr>
      <vt:lpstr>Full Agenda </vt:lpstr>
      <vt:lpstr>The links to view the meeting agenda and join the online meeting are shown here. The meeting ID and password are also here. </vt:lpstr>
      <vt:lpstr>In addition to the Full Agenda, meetings are broken down and searchable by category.</vt:lpstr>
      <vt:lpstr>PowerPoint Presentation</vt:lpstr>
      <vt:lpstr>Click the bookmark icon next to the meeting.</vt:lpstr>
      <vt:lpstr>You can also tap Add To My Schedule on the detail page. </vt:lpstr>
      <vt:lpstr>Add as many events to your schedule as you like. To view your personalized agenda, navigate back to the home screen, tap the profile icon, then tap My Schedule. </vt:lpstr>
      <vt:lpstr>To download your saved sessions to a calendar (Outlook etc), tap Export to my Calendar and, follow the prompts.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 Okonkwo</dc:creator>
  <cp:lastModifiedBy>Joe Okonkwo</cp:lastModifiedBy>
  <cp:revision>36</cp:revision>
  <dcterms:created xsi:type="dcterms:W3CDTF">2024-12-02T18:52:39Z</dcterms:created>
  <dcterms:modified xsi:type="dcterms:W3CDTF">2026-02-06T17:05:54Z</dcterms:modified>
</cp:coreProperties>
</file>