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55A5"/>
    <a:srgbClr val="3790CE"/>
    <a:srgbClr val="1873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29"/>
    <p:restoredTop sz="96301"/>
  </p:normalViewPr>
  <p:slideViewPr>
    <p:cSldViewPr snapToGrid="0" snapToObjects="1">
      <p:cViewPr varScale="1">
        <p:scale>
          <a:sx n="122" d="100"/>
          <a:sy n="122" d="100"/>
        </p:scale>
        <p:origin x="12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BBCAD5-FEF1-2B49-838A-E997F748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2A4665-3A20-D341-9F03-626312C11F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2ED85-6603-DE4F-AC1F-DADB96E97F52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3FA68-3F5D-2E4C-9DFB-A1628AC6CA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F1B8CA-BCDF-1A46-A38D-0EDF53E8FD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C95A2-F007-CB44-8BC2-3D55E94D3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15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FA069-43CE-C744-9868-7D24110FA0CA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959FF-727B-4346-AD01-29802BEAD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83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959FF-727B-4346-AD01-29802BEAD3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5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F355CA-426A-914A-A68C-FA4705CC9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D9E52754-D8F8-FC05-1BA6-281A5588CB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1507515"/>
            <a:ext cx="1147064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8341364-39E5-4708-7CCE-62D686BBF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767" y="115144"/>
            <a:ext cx="9049274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329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0D5EF5-B199-6D4C-8261-C82397588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D6546A-18D7-0DE8-C84C-F4EB3510B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767" y="115144"/>
            <a:ext cx="908991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D980D-0B33-A008-B62A-36BF2B223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 rot="10800000">
            <a:off x="287766" y="1711185"/>
            <a:ext cx="11589274" cy="352121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293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72D780-9884-534F-91C3-B02EC1A1C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C51C84-B3C2-4F04-1424-AF8B9C0836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 rot="10800000">
            <a:off x="287379" y="538479"/>
            <a:ext cx="2628900" cy="48053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90CAC3-CCD5-4E34-3842-2C88EB6A4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 rot="10800000">
            <a:off x="3078847" y="528319"/>
            <a:ext cx="6085473" cy="48155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040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B9BE76A-620E-7C4C-9B63-FB5C0116D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41C896-C709-A7BE-21CB-7B22B6D19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607" y="115144"/>
            <a:ext cx="922199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CFCB0-C99F-A999-141A-46B45D3D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606" y="1711187"/>
            <a:ext cx="11680714" cy="31157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6564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5BE8E9-6D86-7344-8D2F-A8C79DF15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C127DD5-E959-9F7F-B6EE-C5A7DD371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326" y="1541463"/>
            <a:ext cx="1172135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96A348-E7DF-7D3D-45F0-5955124FF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327" y="115144"/>
            <a:ext cx="91915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97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2BAF14-A9F0-F341-9B69-80E9FFCB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47E5F0-EF03-09AF-05EE-EECEDF17E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27" y="115144"/>
            <a:ext cx="910007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F42EC-B593-CF7B-5877-0CF498DF0D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7926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8BCBDE-284A-8B26-4F4C-A7638B8C0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31926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52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673F315-CC44-F642-8207-0F39E1CAE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91A47C-9B0B-A8D0-D58A-2EC44F52C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364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AB8770-4226-4B32-E2FE-DD67343EB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364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D57FB1-ADC1-BD3C-EB8B-C89E9D9D5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3606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EAE6D6-58D8-D7F6-6089-3403688645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3606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08A1B49-756C-FAB3-6DFA-6D9E5F374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27" y="115144"/>
            <a:ext cx="915087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736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348FE-8940-E946-9952-63EFF58DF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B0D1C1-2DF8-9EBC-84D1-45DCB6F86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127" y="115144"/>
            <a:ext cx="917119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9469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26B550-65D0-C743-A416-CF4C37036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150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5FC9658-EFB7-574D-9730-742ED06D2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BC0F8A-1238-91DD-2F7F-323176143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702" y="111368"/>
            <a:ext cx="3932237" cy="139504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A665D-1F08-BD2A-EBB7-CB6E91A73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1102" y="1554041"/>
            <a:ext cx="6172200" cy="382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A847D0-A7DD-96D2-0ACD-978F9BB6C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7702" y="1523206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723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3AAF670-9460-B74B-AF2A-2B0CB6322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26222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FD2CDEF-EBF7-A24C-97CC-57BDAB1899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942449-0EBD-DCEB-A5AF-EA3AA37634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86580" y="1538129"/>
            <a:ext cx="6172200" cy="381619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86F5177-9B49-DF72-0B6B-51D956E30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22" y="111368"/>
            <a:ext cx="3932237" cy="139504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063A9C9-B4AB-FE4E-783A-228E6060D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88022" y="1523206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399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white lines with dots&#10;&#10;AI-generated content may be incorrect.">
            <a:extLst>
              <a:ext uri="{FF2B5EF4-FFF2-40B4-BE49-F238E27FC236}">
                <a16:creationId xmlns:a16="http://schemas.microsoft.com/office/drawing/2014/main" id="{F09FB0CB-F348-51CF-642E-4A8A58D75B3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25000"/>
          </a:blip>
          <a:stretch>
            <a:fillRect/>
          </a:stretch>
        </p:blipFill>
        <p:spPr>
          <a:xfrm>
            <a:off x="6682154" y="0"/>
            <a:ext cx="5509846" cy="6860818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8595A-C5B5-D949-864C-F48D825A90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BF3D8-EAEA-6843-89D7-6A2BF63274CA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2CF0F-BA50-4144-9697-6138E1DBC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60625-18F3-984D-B40A-767299F13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2CDEF-EBF7-A24C-97CC-57BDAB1899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4F89F2-DD65-5045-B32A-6E52BFF73D9D}"/>
              </a:ext>
            </a:extLst>
          </p:cNvPr>
          <p:cNvSpPr/>
          <p:nvPr userDrawn="1"/>
        </p:nvSpPr>
        <p:spPr>
          <a:xfrm>
            <a:off x="0" y="6356350"/>
            <a:ext cx="12192000" cy="501650"/>
          </a:xfrm>
          <a:prstGeom prst="rect">
            <a:avLst/>
          </a:prstGeom>
          <a:solidFill>
            <a:srgbClr val="0455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C738E90-9D19-504E-AB55-DAC42E6BC0D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192833" y="6359746"/>
            <a:ext cx="830423" cy="4982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6FFDE47-9BF6-8B40-AC3C-67887A9BCAEE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8849565" y="6463058"/>
            <a:ext cx="2961435" cy="29527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6CB2BC18-05EF-9B40-A8D3-BAD5C826760F}"/>
              </a:ext>
            </a:extLst>
          </p:cNvPr>
          <p:cNvSpPr txBox="1"/>
          <p:nvPr userDrawn="1"/>
        </p:nvSpPr>
        <p:spPr>
          <a:xfrm>
            <a:off x="2309446" y="-3693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A12BFC1-1047-994A-99C8-AE0A77DB6797}"/>
              </a:ext>
            </a:extLst>
          </p:cNvPr>
          <p:cNvSpPr txBox="1"/>
          <p:nvPr userDrawn="1"/>
        </p:nvSpPr>
        <p:spPr>
          <a:xfrm>
            <a:off x="3364523" y="-39858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0957BF0E-D154-B6D0-3926-FFB9DFD81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90" y="115144"/>
            <a:ext cx="92067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 Here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B5FDD5B-EC0A-6192-59F4-32DE31D71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189" y="1711187"/>
            <a:ext cx="11656040" cy="3115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0DE656-F1FE-F32E-D42F-389E65A494D5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/>
          <a:stretch/>
        </p:blipFill>
        <p:spPr>
          <a:xfrm>
            <a:off x="9855381" y="99667"/>
            <a:ext cx="1933848" cy="161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71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B39A131-9480-3044-9303-063352F8EC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73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0512A-B237-964D-908A-F98115C76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047" y="115144"/>
            <a:ext cx="8379064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39EB9-2DEA-2843-B2E3-1138B8BD4D6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85046" y="1711187"/>
            <a:ext cx="9968754" cy="311571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87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3DAC8D95F2F542873E83EFDB62DA65" ma:contentTypeVersion="26" ma:contentTypeDescription="Create a new document." ma:contentTypeScope="" ma:versionID="c1de81fc25bbda86ed72e898e8abbe8a">
  <xsd:schema xmlns:xsd="http://www.w3.org/2001/XMLSchema" xmlns:xs="http://www.w3.org/2001/XMLSchema" xmlns:p="http://schemas.microsoft.com/office/2006/metadata/properties" xmlns:ns2="19a0e23f-8ea2-47d3-9c4a-289ad5e5d3a0" xmlns:ns3="83356022-550b-4cc0-aac6-d58adf58d99f" targetNamespace="http://schemas.microsoft.com/office/2006/metadata/properties" ma:root="true" ma:fieldsID="7d5f64ee195d3d8465199db1dde889d3" ns2:_="" ns3:_="">
    <xsd:import namespace="19a0e23f-8ea2-47d3-9c4a-289ad5e5d3a0"/>
    <xsd:import namespace="83356022-550b-4cc0-aac6-d58adf58d9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Location" minOccurs="0"/>
                <xsd:element ref="ns2:MediaLengthInSeconds" minOccurs="0"/>
                <xsd:element ref="ns2:FilePathTDriv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a0e23f-8ea2-47d3-9c4a-289ad5e5d3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19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FilePathTDrive" ma:index="22" nillable="true" ma:displayName="File Path T Drive" ma:format="Dropdown" ma:internalName="FilePathTDrive">
      <xsd:simpleType>
        <xsd:restriction base="dms:Note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f1287a5-1bef-4e99-ba2b-767c7ce7c3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56022-550b-4cc0-aac6-d58adf58d9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6f7f94d-c790-4701-be5d-be085ce28c08}" ma:internalName="TaxCatchAll" ma:showField="CatchAllData" ma:web="83356022-550b-4cc0-aac6-d58adf58d9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19a0e23f-8ea2-47d3-9c4a-289ad5e5d3a0" xsi:nil="true"/>
    <FilePathTDrive xmlns="19a0e23f-8ea2-47d3-9c4a-289ad5e5d3a0" xsi:nil="true"/>
    <TaxCatchAll xmlns="83356022-550b-4cc0-aac6-d58adf58d99f" xsi:nil="true"/>
    <lcf76f155ced4ddcb4097134ff3c332f xmlns="19a0e23f-8ea2-47d3-9c4a-289ad5e5d3a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94370F8-616C-40A5-A09B-6F79C54AE2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963409-BAFD-474F-987B-47C02553DA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a0e23f-8ea2-47d3-9c4a-289ad5e5d3a0"/>
    <ds:schemaRef ds:uri="83356022-550b-4cc0-aac6-d58adf58d9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059EBE-6B2D-499E-92C8-D2A39F79607C}">
  <ds:schemaRefs>
    <ds:schemaRef ds:uri="http://schemas.microsoft.com/office/2006/metadata/properties"/>
    <ds:schemaRef ds:uri="http://schemas.microsoft.com/office/infopath/2007/PartnerControls"/>
    <ds:schemaRef ds:uri="19a0e23f-8ea2-47d3-9c4a-289ad5e5d3a0"/>
    <ds:schemaRef ds:uri="83356022-550b-4cc0-aac6-d58adf58d99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</TotalTime>
  <Words>1</Words>
  <Application>Microsoft Macintosh PowerPoint</Application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Kerry Meehan</cp:lastModifiedBy>
  <cp:revision>61</cp:revision>
  <dcterms:created xsi:type="dcterms:W3CDTF">2021-02-17T02:31:40Z</dcterms:created>
  <dcterms:modified xsi:type="dcterms:W3CDTF">2026-01-07T20:44:28Z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0x010100BC3DAC8D95F2F542873E83EFDB62DA65</vt:lpwstr>
  </property>
</Properties>
</file>