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71777" y="-3413"/>
            <a:ext cx="11630800" cy="654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41567" y="2635486"/>
            <a:ext cx="6684978" cy="14071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" y="1388"/>
            <a:ext cx="1219198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60</cp:revision>
  <dcterms:created xsi:type="dcterms:W3CDTF">2021-02-17T02:31:40Z</dcterms:created>
  <dcterms:modified xsi:type="dcterms:W3CDTF">2024-01-05T10:32:51Z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