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1"/>
    <p:restoredTop sz="96301"/>
  </p:normalViewPr>
  <p:slideViewPr>
    <p:cSldViewPr snapToGrid="0" snapToObjects="1">
      <p:cViewPr varScale="1">
        <p:scale>
          <a:sx n="121" d="100"/>
          <a:sy n="121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36FA866-BE11-8D0B-0A5E-557657533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F9B61C-D20D-DB13-4027-203DE8E0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6F5C0D-D921-5D7E-AB8C-9A104BD0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25153769-6387-A1B3-8C3D-8AF8257C0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1385046" y="1711187"/>
            <a:ext cx="9968754" cy="31157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itle 1">
            <a:extLst>
              <a:ext uri="{FF2B5EF4-FFF2-40B4-BE49-F238E27FC236}">
                <a16:creationId xmlns:a16="http://schemas.microsoft.com/office/drawing/2014/main" id="{F911713A-91B5-A2B4-DC72-DB003E1C9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124241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2332E46D-9FD9-542A-B7A7-2B0FB0324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4033887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B741F0-8FC3-FFE2-83D4-D989C9A4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C6F958-04D7-B897-09FA-515374B96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046" y="1711187"/>
            <a:ext cx="9968754" cy="31157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2640367-EB96-57C5-A675-E1D15E68E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B8DE32-F986-9F64-AB05-BD68EB29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E2DEC-A9C4-9460-4FA8-3EC6E042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41BCDB-EEEE-BAD9-7EEB-B5AC3D367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7604A34-250D-A075-81B1-3862927B1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0D45F28-BC0E-C7D8-C509-395CF896B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FBD2C0B-6C1E-F318-F8D5-7413FFE00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02B8789-6E35-F4D5-D764-312BB8E41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54663F2-9F16-C31C-6828-A0D1A96AF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60EC02-6543-34E8-94B7-63F12CA1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08A8C0-0850-65A2-BE20-EBCD7F4B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F08864-0A92-6ADA-6585-37E2A70D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C2CDEC-5E3B-DF76-DFDA-87C0E6AF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AC6041E-FB8D-C692-2B13-168F523AA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7249578-BC97-809E-740D-D721B49E8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D3DBEC-D388-9D65-2155-52FB7821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D75876C-6340-CB71-D228-61EE78EB3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8895" y="-13238"/>
            <a:ext cx="12187064" cy="6855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1871E6-9C4F-2592-BC8D-9BF9C6459F6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5767" y="-26080"/>
            <a:ext cx="1427427" cy="685165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957BF0E-D154-B6D0-3926-FFB9DFD8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5FDD5B-EC0A-6192-59F4-32DE31D71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6F30C5DD-9FB6-BFE5-979B-51F6D0F9F66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1300" y="6365874"/>
            <a:ext cx="793750" cy="47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4D09EB-E0B6-5D5C-9A06-7B6586B767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87048" cy="685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85046" y="1711187"/>
            <a:ext cx="9968754" cy="311571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29" ma:contentTypeDescription="Create a new document." ma:contentTypeScope="" ma:versionID="751a16f31e9b7c8aa411ee22864c8db5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4dc57c0e3484f1081df0cb7a4195b292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  <xsd:element ref="ns2:FilePathTDriv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Search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description="3 Audience campaigns: Students, ECEs, Mid-to-Senior" ma:format="Dropdown" ma:internalName="Notes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FilePathTDrive" ma:index="22" nillable="true" ma:displayName="File Path T Drive" ma:format="Dropdown" ma:internalName="FilePathTDriv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f1287a5-1bef-4e99-ba2b-767c7ce7c3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SearchTags" ma:index="27" nillable="true" ma:displayName="Search Tags" ma:format="Dropdown" ma:internalName="SearchTags">
      <xsd:simpleType>
        <xsd:restriction base="dms:Note">
          <xsd:maxLength value="255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6f7f94d-c790-4701-be5d-be085ce28c08}" ma:internalName="TaxCatchAll" ma:showField="CatchAllData" ma:web="83356022-550b-4cc0-aac6-d58adf58d9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  <FilePathTDrive xmlns="19a0e23f-8ea2-47d3-9c4a-289ad5e5d3a0" xsi:nil="true"/>
    <TaxCatchAll xmlns="83356022-550b-4cc0-aac6-d58adf58d99f" xsi:nil="true"/>
    <lcf76f155ced4ddcb4097134ff3c332f xmlns="19a0e23f-8ea2-47d3-9c4a-289ad5e5d3a0">
      <Terms xmlns="http://schemas.microsoft.com/office/infopath/2007/PartnerControls"/>
    </lcf76f155ced4ddcb4097134ff3c332f>
    <SearchTags xmlns="19a0e23f-8ea2-47d3-9c4a-289ad5e5d3a0" xsi:nil="true"/>
  </documentManagement>
</p:properties>
</file>

<file path=customXml/itemProps1.xml><?xml version="1.0" encoding="utf-8"?>
<ds:datastoreItem xmlns:ds="http://schemas.openxmlformats.org/officeDocument/2006/customXml" ds:itemID="{AB7FE5DB-0354-4B7A-9E66-C8D292726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  <ds:schemaRef ds:uri="83356022-550b-4cc0-aac6-d58adf58d9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2516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Scordianos</cp:lastModifiedBy>
  <cp:revision>67</cp:revision>
  <dcterms:created xsi:type="dcterms:W3CDTF">2021-02-17T02:31:40Z</dcterms:created>
  <dcterms:modified xsi:type="dcterms:W3CDTF">2025-03-31T16:10:31Z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