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0" r:id="rId3"/>
  </p:sldMasterIdLst>
  <p:notesMasterIdLst>
    <p:notesMasterId r:id="rId8"/>
  </p:notesMasterIdLst>
  <p:handoutMasterIdLst>
    <p:handoutMasterId r:id="rId9"/>
  </p:handoutMasterIdLst>
  <p:sldIdLst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7BA"/>
    <a:srgbClr val="006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2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671251" y="-1715335"/>
            <a:ext cx="3396343" cy="99687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52F0-5A18-C34E-A46A-7B7CF0CC9B1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97479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81C12-FE85-0045-83FA-3DF332CE9FF4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1105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6055-D01F-984C-A01A-FEB5E2778C7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64221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08FA-C3B3-EA4E-9C94-553BA8841B21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4097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918E09-AA48-C24C-8E81-4260EA5C01DF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283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15BE4-A527-4C42-A067-D05E0812DA9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60162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690A01C-79FA-5641-B96B-FDE5E4225A46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516723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D09D-D42D-3242-974F-4961A125E8A0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80778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F4DB-B9BA-4E47-8037-9E34BA7F59E5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04344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CE7C9C-F955-6A4E-9DA5-BD4F89F4B3CC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127495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44DC4-90D3-0348-AA09-C684A092115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113513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4344EC-71DA-C442-93DA-C089CEAE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771332" y="2287113"/>
            <a:ext cx="410896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34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176B67E-B121-FE4E-8B13-E79446C7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771332" y="2287113"/>
            <a:ext cx="410896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8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0770EB-95B3-7745-AB40-B2DE1DCB827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8284" y="3"/>
            <a:ext cx="1428749" cy="6857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rcRect/>
          <a:stretch/>
        </p:blipFill>
        <p:spPr>
          <a:xfrm>
            <a:off x="7616687" y="-11724"/>
            <a:ext cx="4578626" cy="68679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-8284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4780" y="1779"/>
            <a:ext cx="1421080" cy="6821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BC632-8C9B-C1F4-2A64-7F2F6B98A0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15000"/>
          </a:blip>
          <a:srcRect/>
          <a:stretch/>
        </p:blipFill>
        <p:spPr>
          <a:xfrm>
            <a:off x="7616687" y="-11724"/>
            <a:ext cx="4578626" cy="68679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C77BA"/>
          </a:solidFill>
          <a:latin typeface="Proxima Nova Extrabold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C77BA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C77BA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C77BA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77BA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77BA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rcRect/>
          <a:stretch/>
        </p:blipFill>
        <p:spPr>
          <a:xfrm rot="16200000">
            <a:off x="6629842" y="-1070710"/>
            <a:ext cx="4165823" cy="624873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650F09-0C6A-504C-A1DE-6C3AC41CFA5B}"/>
              </a:ext>
            </a:extLst>
          </p:cNvPr>
          <p:cNvGrpSpPr/>
          <p:nvPr userDrawn="1"/>
        </p:nvGrpSpPr>
        <p:grpSpPr>
          <a:xfrm>
            <a:off x="-8284" y="-1"/>
            <a:ext cx="1543307" cy="6858001"/>
            <a:chOff x="-19170" y="-1"/>
            <a:chExt cx="1543307" cy="6858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-19170" y="3"/>
              <a:ext cx="1428749" cy="685799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2422" y="-1"/>
              <a:ext cx="281715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BC4E-089D-FC76-4692-51D789F0D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466" y="-1"/>
            <a:ext cx="12194465" cy="68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E4AF87-3624-FD4D-A0AA-612941340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E18DA-633D-6948-B817-FCBF3D84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2CDAF16-2D2A-5E17-0C8D-6FB217204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8212D-7F0F-129E-80E2-15B90BCE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3D77-5219-9542-9780-2227055D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20F00-6D73-8647-829F-3AFE5CE80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9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</Words>
  <Application>Microsoft Macintosh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Proxima Nova</vt:lpstr>
      <vt:lpstr>Proxima Nova Extrabold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57</cp:revision>
  <dcterms:created xsi:type="dcterms:W3CDTF">2021-02-17T02:31:40Z</dcterms:created>
  <dcterms:modified xsi:type="dcterms:W3CDTF">2023-10-06T13:24:41Z</dcterms:modified>
</cp:coreProperties>
</file>