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5B403-2A17-7A4D-89A8-6A8D9457B646}" v="3" dt="2024-11-05T22:03:27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0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ena Persaud" userId="6e5b827f-b380-4c12-928b-10230defe8af" providerId="ADAL" clId="{B1A5B403-2A17-7A4D-89A8-6A8D9457B646}"/>
    <pc:docChg chg="undo custSel modSld modMainMaster">
      <pc:chgData name="Loreena Persaud" userId="6e5b827f-b380-4c12-928b-10230defe8af" providerId="ADAL" clId="{B1A5B403-2A17-7A4D-89A8-6A8D9457B646}" dt="2024-11-05T22:04:03.750" v="30" actId="1076"/>
      <pc:docMkLst>
        <pc:docMk/>
      </pc:docMkLst>
      <pc:sldChg chg="addSp delSp modSp mod">
        <pc:chgData name="Loreena Persaud" userId="6e5b827f-b380-4c12-928b-10230defe8af" providerId="ADAL" clId="{B1A5B403-2A17-7A4D-89A8-6A8D9457B646}" dt="2024-11-05T22:02:31.539" v="13"/>
        <pc:sldMkLst>
          <pc:docMk/>
          <pc:sldMk cId="2501733776" sldId="257"/>
        </pc:sldMkLst>
        <pc:spChg chg="add del mod">
          <ac:chgData name="Loreena Persaud" userId="6e5b827f-b380-4c12-928b-10230defe8af" providerId="ADAL" clId="{B1A5B403-2A17-7A4D-89A8-6A8D9457B646}" dt="2024-11-05T22:02:31.539" v="13"/>
          <ac:spMkLst>
            <pc:docMk/>
            <pc:sldMk cId="2501733776" sldId="257"/>
            <ac:spMk id="5" creationId="{538209DD-E639-F68D-91CE-FEB68B7E9D77}"/>
          </ac:spMkLst>
        </pc:spChg>
        <pc:picChg chg="del">
          <ac:chgData name="Loreena Persaud" userId="6e5b827f-b380-4c12-928b-10230defe8af" providerId="ADAL" clId="{B1A5B403-2A17-7A4D-89A8-6A8D9457B646}" dt="2024-11-05T22:02:18.935" v="6" actId="478"/>
          <ac:picMkLst>
            <pc:docMk/>
            <pc:sldMk cId="2501733776" sldId="257"/>
            <ac:picMk id="2" creationId="{C3184CC2-45AF-F18B-374F-8546B3262113}"/>
          </ac:picMkLst>
        </pc:picChg>
        <pc:picChg chg="add del mod">
          <ac:chgData name="Loreena Persaud" userId="6e5b827f-b380-4c12-928b-10230defe8af" providerId="ADAL" clId="{B1A5B403-2A17-7A4D-89A8-6A8D9457B646}" dt="2024-11-05T22:02:17.684" v="5" actId="478"/>
          <ac:picMkLst>
            <pc:docMk/>
            <pc:sldMk cId="2501733776" sldId="257"/>
            <ac:picMk id="3" creationId="{46E8B536-4A9A-A4EA-4215-A7A94165B0CF}"/>
          </ac:picMkLst>
        </pc:picChg>
        <pc:picChg chg="del mod">
          <ac:chgData name="Loreena Persaud" userId="6e5b827f-b380-4c12-928b-10230defe8af" providerId="ADAL" clId="{B1A5B403-2A17-7A4D-89A8-6A8D9457B646}" dt="2024-11-05T22:02:20.803" v="8" actId="478"/>
          <ac:picMkLst>
            <pc:docMk/>
            <pc:sldMk cId="2501733776" sldId="257"/>
            <ac:picMk id="4" creationId="{66410B85-E079-9842-B202-BDEB5217460F}"/>
          </ac:picMkLst>
        </pc:picChg>
        <pc:picChg chg="add mod">
          <ac:chgData name="Loreena Persaud" userId="6e5b827f-b380-4c12-928b-10230defe8af" providerId="ADAL" clId="{B1A5B403-2A17-7A4D-89A8-6A8D9457B646}" dt="2024-11-05T22:02:24.221" v="11" actId="1076"/>
          <ac:picMkLst>
            <pc:docMk/>
            <pc:sldMk cId="2501733776" sldId="257"/>
            <ac:picMk id="6" creationId="{DB096E00-1047-3125-6405-D9363FB55A92}"/>
          </ac:picMkLst>
        </pc:picChg>
      </pc:sldChg>
      <pc:sldMasterChg chg="addSp delSp modSp mod">
        <pc:chgData name="Loreena Persaud" userId="6e5b827f-b380-4c12-928b-10230defe8af" providerId="ADAL" clId="{B1A5B403-2A17-7A4D-89A8-6A8D9457B646}" dt="2024-11-05T22:04:03.750" v="30" actId="1076"/>
        <pc:sldMasterMkLst>
          <pc:docMk/>
          <pc:sldMasterMk cId="170871073" sldId="2147483648"/>
        </pc:sldMasterMkLst>
        <pc:picChg chg="add mod">
          <ac:chgData name="Loreena Persaud" userId="6e5b827f-b380-4c12-928b-10230defe8af" providerId="ADAL" clId="{B1A5B403-2A17-7A4D-89A8-6A8D9457B646}" dt="2024-11-05T22:04:03.750" v="30" actId="1076"/>
          <ac:picMkLst>
            <pc:docMk/>
            <pc:sldMasterMk cId="170871073" sldId="2147483648"/>
            <ac:picMk id="9" creationId="{B4F734DF-4DB5-AC32-A469-E57597CCD94E}"/>
          </ac:picMkLst>
        </pc:picChg>
        <pc:picChg chg="del">
          <ac:chgData name="Loreena Persaud" userId="6e5b827f-b380-4c12-928b-10230defe8af" providerId="ADAL" clId="{B1A5B403-2A17-7A4D-89A8-6A8D9457B646}" dt="2024-11-05T22:03:49.779" v="26" actId="478"/>
          <ac:picMkLst>
            <pc:docMk/>
            <pc:sldMasterMk cId="170871073" sldId="2147483648"/>
            <ac:picMk id="17" creationId="{AC738E90-9D19-504E-AB55-DAC42E6BC0DC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rcRect/>
          <a:stretch/>
        </p:blipFill>
        <p:spPr>
          <a:xfrm>
            <a:off x="1058884" y="0"/>
            <a:ext cx="11133117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3"/>
            <a:ext cx="1323045" cy="635061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B4F734DF-4DB5-AC32-A469-E57597CCD94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61078" y="6340680"/>
            <a:ext cx="881212" cy="5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96E00-1047-3125-6405-D9363FB55A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8"/>
            <a:ext cx="12191985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2457B36B83C4C8FB0C0F29FF32E82" ma:contentTypeVersion="15" ma:contentTypeDescription="Create a new document." ma:contentTypeScope="" ma:versionID="b45e5fb466e2909044b1d8d34db1adfe">
  <xsd:schema xmlns:xsd="http://www.w3.org/2001/XMLSchema" xmlns:xs="http://www.w3.org/2001/XMLSchema" xmlns:p="http://schemas.microsoft.com/office/2006/metadata/properties" xmlns:ns2="db2f306e-63da-4e62-8ca2-7ef3f98bc5aa" xmlns:ns3="b79ab44e-aa08-49ab-8353-0b44608dba07" targetNamespace="http://schemas.microsoft.com/office/2006/metadata/properties" ma:root="true" ma:fieldsID="55967db299c91f77f553bc295b58f204" ns2:_="" ns3:_="">
    <xsd:import namespace="db2f306e-63da-4e62-8ca2-7ef3f98bc5aa"/>
    <xsd:import namespace="b79ab44e-aa08-49ab-8353-0b44608dba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f306e-63da-4e62-8ca2-7ef3f98bc5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3c0a80-59a3-49a9-b076-4164caea60f9}" ma:internalName="TaxCatchAll" ma:showField="CatchAllData" ma:web="db2f306e-63da-4e62-8ca2-7ef3f98bc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ab44e-aa08-49ab-8353-0b44608db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2f306e-63da-4e62-8ca2-7ef3f98bc5aa" xsi:nil="true"/>
    <lcf76f155ced4ddcb4097134ff3c332f xmlns="b79ab44e-aa08-49ab-8353-0b44608dba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F78A05-07D1-47C4-AAB2-8420E024C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f306e-63da-4e62-8ca2-7ef3f98bc5aa"/>
    <ds:schemaRef ds:uri="b79ab44e-aa08-49ab-8353-0b44608db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79ab44e-aa08-49ab-8353-0b44608dba07"/>
    <ds:schemaRef ds:uri="db2f306e-63da-4e62-8ca2-7ef3f98bc5a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Loreena Persaud</cp:lastModifiedBy>
  <cp:revision>67</cp:revision>
  <dcterms:created xsi:type="dcterms:W3CDTF">2021-02-17T02:31:40Z</dcterms:created>
  <dcterms:modified xsi:type="dcterms:W3CDTF">2024-11-05T22:04:09Z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0x0101007B92457B36B83C4C8FB0C0F29FF32E82</vt:lpwstr>
  </property>
</Properties>
</file>