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9"/>
  </p:notesMasterIdLst>
  <p:handoutMasterIdLst>
    <p:handoutMasterId r:id="rId10"/>
  </p:handoutMasterIdLst>
  <p:sldIdLst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46D"/>
    <a:srgbClr val="640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89"/>
    <p:restoredTop sz="96327"/>
  </p:normalViewPr>
  <p:slideViewPr>
    <p:cSldViewPr snapToGrid="0" snapToObjects="1">
      <p:cViewPr varScale="1">
        <p:scale>
          <a:sx n="105" d="100"/>
          <a:sy n="105" d="100"/>
        </p:scale>
        <p:origin x="186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BBCAD5-FEF1-2B49-838A-E997F748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A4665-3A20-D341-9F03-626312C11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ED85-6603-DE4F-AC1F-DADB96E97F52}" type="datetimeFigureOut">
              <a:rPr lang="en-US" smtClean="0"/>
              <a:t>9/26/25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FA68-3F5D-2E4C-9DFB-A1628AC6CA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1B8CA-BCDF-1A46-A38D-0EDF53E8F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95A2-F007-CB44-8BC2-3D55E94D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A069-43CE-C744-9868-7D24110FA0CA}" type="datetimeFigureOut">
              <a:rPr lang="en-US" smtClean="0"/>
              <a:t>9/26/25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59FF-727B-4346-AD01-29802BEA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F355CA-426A-914A-A68C-FA4705CC9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36FA866-BE11-8D0B-0A5E-557657533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31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7F9B61C-D20D-DB13-4027-203DE8E09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32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0D5EF5-B199-6D4C-8261-C8239758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6F5C0D-D921-5D7E-AB8C-9A104BD01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Vertical Text Placeholder 2">
            <a:extLst>
              <a:ext uri="{FF2B5EF4-FFF2-40B4-BE49-F238E27FC236}">
                <a16:creationId xmlns:a16="http://schemas.microsoft.com/office/drawing/2014/main" id="{25153769-6387-A1B3-8C3D-8AF8257C0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1385046" y="1711187"/>
            <a:ext cx="9968754" cy="311571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293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72D780-9884-534F-91C3-B02EC1A1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Vertical Title 1">
            <a:extLst>
              <a:ext uri="{FF2B5EF4-FFF2-40B4-BE49-F238E27FC236}">
                <a16:creationId xmlns:a16="http://schemas.microsoft.com/office/drawing/2014/main" id="{F911713A-91B5-A2B4-DC72-DB003E1C93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0800000">
            <a:off x="124241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Vertical Text Placeholder 2">
            <a:extLst>
              <a:ext uri="{FF2B5EF4-FFF2-40B4-BE49-F238E27FC236}">
                <a16:creationId xmlns:a16="http://schemas.microsoft.com/office/drawing/2014/main" id="{2332E46D-9FD9-542A-B7A7-2B0FB0324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4033887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040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F355CA-426A-914A-A68C-FA4705CC9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1622323" y="3878030"/>
            <a:ext cx="538721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36FA866-BE11-8D0B-0A5E-557657533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4039277" y="-613407"/>
            <a:ext cx="5593977" cy="79772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7F9B61C-D20D-DB13-4027-203DE8E09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859609" y="2697981"/>
            <a:ext cx="5591974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570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9BE76A-620E-7C4C-9B63-FB5C0116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B741F0-8FC3-FFE2-83D4-D989C9A47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C6F958-04D7-B897-09FA-515374B96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046" y="1711187"/>
            <a:ext cx="9968754" cy="31157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6564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5BE8E9-6D86-7344-8D2F-A8C79DF1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2640367-EB96-57C5-A675-E1D15E68E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342" y="1541463"/>
            <a:ext cx="10140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6B8DE32-F986-9F64-AB05-BD68EB29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2BAF14-A9F0-F341-9B69-80E9FFCB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E8E2DEC-A9C4-9460-4FA8-3EC6E0423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41BCDB-EEEE-BAD9-7EEB-B5AC3D367D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5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7604A34-250D-A075-81B1-3862927B1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73F315-CC44-F642-8207-0F39E1CA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0D45F28-BC0E-C7D8-C509-395CF896B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76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FBD2C0B-6C1E-F318-F8D5-7413FFE00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76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02B8789-6E35-F4D5-D764-312BB8E41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318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54663F2-9F16-C31C-6828-A0D1A96AF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18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160EC02-6543-34E8-94B7-63F12CA15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73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348FE-8940-E946-9952-63EFF58D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08A8C0-0850-65A2-BE20-EBCD7F4B3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469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26B550-65D0-C743-A416-CF4C3703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FC9658-EFB7-574D-9730-742ED06D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9F08864-0A92-6ADA-6585-37E2A70D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3C2CDEC-5E3B-DF76-DFDA-87C0E6AFE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342" y="436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AC6041E-FB8D-C692-2B13-168F523AA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72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AAF670-9460-B74B-AF2A-2B0CB632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7249578-BC97-809E-740D-D721B49E8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4611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D3DBEC-D388-9D65-2155-52FB78214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D75876C-6340-CB71-D228-61EE78EB3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99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sv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13F2E7-B240-FEE1-900F-BEB9C8185A9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-62753" y="0"/>
            <a:ext cx="12254753" cy="689329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95A-C5B5-D949-864C-F48D825A9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9/26/25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CF0F-BA50-4144-9697-6138E1DB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>
            <a:off x="-80682" y="6302188"/>
            <a:ext cx="12272682" cy="627530"/>
          </a:xfrm>
          <a:prstGeom prst="rect">
            <a:avLst/>
          </a:prstGeom>
          <a:solidFill>
            <a:srgbClr val="2434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957BF0E-D154-B6D0-3926-FFB9DFD81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B5FDD5B-EC0A-6192-59F4-32DE31D71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046" y="1711187"/>
            <a:ext cx="9968754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6F30C5DD-9FB6-BFE5-979B-51F6D0F9F66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41300" y="6365874"/>
            <a:ext cx="793750" cy="4762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14228D-69B1-B84E-89D5-5E19D23B721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95461" y="5522259"/>
            <a:ext cx="623419" cy="6234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ED0436F-F34E-A477-4434-630261E0C3E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/>
        </p:blipFill>
        <p:spPr>
          <a:xfrm>
            <a:off x="9743913" y="365755"/>
            <a:ext cx="2439842" cy="89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13F2E7-B240-FEE1-900F-BEB9C8185A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4358" r="34358"/>
          <a:stretch/>
        </p:blipFill>
        <p:spPr>
          <a:xfrm rot="16200000">
            <a:off x="2597426" y="-2736575"/>
            <a:ext cx="6858001" cy="12331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 rot="16200000">
            <a:off x="8407101" y="3125095"/>
            <a:ext cx="6920753" cy="627530"/>
          </a:xfrm>
          <a:prstGeom prst="rect">
            <a:avLst/>
          </a:prstGeom>
          <a:solidFill>
            <a:srgbClr val="2434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70779" y="3813035"/>
            <a:ext cx="6149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10391495" y="1559364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B5FDD5B-EC0A-6192-59F4-32DE31D71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16200000">
            <a:off x="3891688" y="-344142"/>
            <a:ext cx="5607426" cy="7317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6F30C5DD-9FB6-BFE5-979B-51F6D0F9F66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1447185" y="6123828"/>
            <a:ext cx="793750" cy="4762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14228D-69B1-B84E-89D5-5E19D23B72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rot="16200000">
            <a:off x="295461" y="5522259"/>
            <a:ext cx="623419" cy="6234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ED0436F-F34E-A477-4434-630261E0C3E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 rot="16200000">
            <a:off x="-608528" y="3637873"/>
            <a:ext cx="2439842" cy="899843"/>
          </a:xfrm>
          <a:prstGeom prst="rect">
            <a:avLst/>
          </a:prstGeom>
        </p:spPr>
      </p:pic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0D3C67AC-8DF3-D78A-059C-DB985D1B2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705574" y="2640315"/>
            <a:ext cx="56111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334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39A131-9480-3044-9303-063352F8EC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" y="0"/>
            <a:ext cx="12191987" cy="68579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4D09EB-E0B6-5D5C-9A06-7B6586B767E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469" y="1396"/>
            <a:ext cx="12187047" cy="685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075D8F9-F99D-0C49-0850-4C7EFFDF3A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985A4A-1796-8906-DD52-36511FEC7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30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73E585C-CD5E-5F46-BE9A-5E04C6DDB0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77DDF3-DBCE-9204-3D34-5C1E497EF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74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19a0e23f-8ea2-47d3-9c4a-289ad5e5d3a0" xsi:nil="true"/>
    <FilePathTDrive xmlns="19a0e23f-8ea2-47d3-9c4a-289ad5e5d3a0" xsi:nil="true"/>
    <TaxCatchAll xmlns="83356022-550b-4cc0-aac6-d58adf58d99f" xsi:nil="true"/>
    <lcf76f155ced4ddcb4097134ff3c332f xmlns="19a0e23f-8ea2-47d3-9c4a-289ad5e5d3a0">
      <Terms xmlns="http://schemas.microsoft.com/office/infopath/2007/PartnerControls"/>
    </lcf76f155ced4ddcb4097134ff3c332f>
    <SearchTags xmlns="19a0e23f-8ea2-47d3-9c4a-289ad5e5d3a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3DAC8D95F2F542873E83EFDB62DA65" ma:contentTypeVersion="29" ma:contentTypeDescription="Create a new document." ma:contentTypeScope="" ma:versionID="751a16f31e9b7c8aa411ee22864c8db5">
  <xsd:schema xmlns:xsd="http://www.w3.org/2001/XMLSchema" xmlns:xs="http://www.w3.org/2001/XMLSchema" xmlns:p="http://schemas.microsoft.com/office/2006/metadata/properties" xmlns:ns2="19a0e23f-8ea2-47d3-9c4a-289ad5e5d3a0" xmlns:ns3="83356022-550b-4cc0-aac6-d58adf58d99f" targetNamespace="http://schemas.microsoft.com/office/2006/metadata/properties" ma:root="true" ma:fieldsID="4dc57c0e3484f1081df0cb7a4195b292" ns2:_="" ns3:_="">
    <xsd:import namespace="19a0e23f-8ea2-47d3-9c4a-289ad5e5d3a0"/>
    <xsd:import namespace="83356022-550b-4cc0-aac6-d58adf58d9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Location" minOccurs="0"/>
                <xsd:element ref="ns2:MediaLengthInSeconds" minOccurs="0"/>
                <xsd:element ref="ns2:FilePathTDriv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SearchTag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0e23f-8ea2-47d3-9c4a-289ad5e5d3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19" nillable="true" ma:displayName="Notes" ma:description="3 Audience campaigns: Students, ECEs, Mid-to-Senior" ma:format="Dropdown" ma:internalName="Notes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FilePathTDrive" ma:index="22" nillable="true" ma:displayName="File Path T Drive" ma:format="Dropdown" ma:internalName="FilePathTDriv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f1287a5-1bef-4e99-ba2b-767c7ce7c3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SearchTags" ma:index="27" nillable="true" ma:displayName="Search Tags" ma:format="Dropdown" ma:internalName="SearchTags">
      <xsd:simpleType>
        <xsd:restriction base="dms:Note">
          <xsd:maxLength value="255"/>
        </xsd:restriction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56022-550b-4cc0-aac6-d58adf58d9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6f7f94d-c790-4701-be5d-be085ce28c08}" ma:internalName="TaxCatchAll" ma:showField="CatchAllData" ma:web="83356022-550b-4cc0-aac6-d58adf58d9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059EBE-6B2D-499E-92C8-D2A39F79607C}">
  <ds:schemaRefs>
    <ds:schemaRef ds:uri="http://schemas.microsoft.com/office/2006/metadata/properties"/>
    <ds:schemaRef ds:uri="http://schemas.microsoft.com/office/infopath/2007/PartnerControls"/>
    <ds:schemaRef ds:uri="19a0e23f-8ea2-47d3-9c4a-289ad5e5d3a0"/>
    <ds:schemaRef ds:uri="83356022-550b-4cc0-aac6-d58adf58d99f"/>
  </ds:schemaRefs>
</ds:datastoreItem>
</file>

<file path=customXml/itemProps2.xml><?xml version="1.0" encoding="utf-8"?>
<ds:datastoreItem xmlns:ds="http://schemas.openxmlformats.org/officeDocument/2006/customXml" ds:itemID="{394370F8-616C-40A5-A09B-6F79C54AE2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7FE5DB-0354-4B7A-9E66-C8D2927268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0e23f-8ea2-47d3-9c4a-289ad5e5d3a0"/>
    <ds:schemaRef ds:uri="83356022-550b-4cc0-aac6-d58adf58d9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1041</TotalTime>
  <Words>1</Words>
  <Application>Microsoft Macintosh PowerPoint</Application>
  <PresentationFormat>Widescreen</PresentationFormat>
  <Paragraphs>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Kerry Meehan</cp:lastModifiedBy>
  <cp:revision>70</cp:revision>
  <dcterms:created xsi:type="dcterms:W3CDTF">2021-02-17T02:31:40Z</dcterms:created>
  <dcterms:modified xsi:type="dcterms:W3CDTF">2025-09-26T14:11:13Z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0x010100BC3DAC8D95F2F542873E83EFDB62DA65</vt:lpwstr>
  </property>
</Properties>
</file>