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5782"/>
  </p:normalViewPr>
  <p:slideViewPr>
    <p:cSldViewPr snapToGrid="0" snapToObjects="1">
      <p:cViewPr varScale="1">
        <p:scale>
          <a:sx n="122" d="100"/>
          <a:sy n="122" d="100"/>
        </p:scale>
        <p:origin x="1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E7C16-EDD4-6248-AD37-9236A2897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9E8594-1ACF-3B43-B9BD-9AB57E6346AC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aseline="0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259DD-9075-5846-9EB7-3AFDC05D4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91F98-48B1-794A-A7EA-CA88B801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1E21B2-8635-CA43-BAB9-DF4837AC0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0569C-F89C-C04B-9876-4801E3D86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31BB-3481-1649-A0FF-07138972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C31E7-1EC9-4044-9598-6C72C3C7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46316-676B-5041-BB23-CB491A2C0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D9CE57-4309-D84A-BE64-EE351C447BA7}"/>
              </a:ext>
            </a:extLst>
          </p:cNvPr>
          <p:cNvSpPr txBox="1">
            <a:spLocks/>
          </p:cNvSpPr>
          <p:nvPr userDrawn="1"/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0" baseline="0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F5-DABB-1044-A687-F27B54F87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8F69C-E6D3-A74A-A414-B82275CB4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76086-2A0E-F945-8FA1-676EAE7F6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3F86D-4459-344F-8380-B292D3D6D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1572-D2E0-544B-A395-977C4FC4B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5F4D8F-440F-DA47-99B5-5FE942457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631358-B953-B243-9BA2-9B8B4FD20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00D1AA8-D947-2849-937E-ABE40C44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106A-AC2A-164E-B270-54059996A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F950-F677-B248-B555-257C0D5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761D5-F505-8341-A05D-9AAA7B588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C3CC-1E3F-624F-9F03-FE1183B74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CAA1F9-19DA-6D4E-85F0-C96EE6AF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4590AA-39D8-9349-93AF-6E133C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DBD91A1-FCEB-DF4E-B948-F5838EFF0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556492" y="0"/>
            <a:ext cx="11635507" cy="6544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C850-F673-564A-BDDB-F1FB2F58F79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 rot="16200000">
            <a:off x="-2632631" y="2632634"/>
            <a:ext cx="6669111" cy="140384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20D99B-58DF-D244-AD5C-177312E7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68842-5252-5E4D-AD37-90EC12637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8/31/23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738E90-9D19-504E-AB55-DAC42E6BC0D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303646" y="6418884"/>
            <a:ext cx="624006" cy="3708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3C9C01-8A02-8B46-9FFB-D28C7AB2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" y="1"/>
            <a:ext cx="12191989" cy="685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14" ma:contentTypeDescription="Create a new document." ma:contentTypeScope="" ma:versionID="f7c6475520a909ad6ce71d82d08abfa0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fc8642ce2c8351cca018539b40f40d55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</documentManagement>
</p:properties>
</file>

<file path=customXml/itemProps1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EC272-523A-4A03-A189-D96217222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Taylor Toussain</cp:lastModifiedBy>
  <cp:revision>58</cp:revision>
  <dcterms:created xsi:type="dcterms:W3CDTF">2021-02-17T02:31:40Z</dcterms:created>
  <dcterms:modified xsi:type="dcterms:W3CDTF">2023-08-31T17:41:51Z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