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1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6491" y="0"/>
            <a:ext cx="11635509" cy="6544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32633" y="2632634"/>
            <a:ext cx="6669116" cy="14038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" y="1"/>
            <a:ext cx="1219199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53</cp:revision>
  <dcterms:created xsi:type="dcterms:W3CDTF">2021-02-17T02:31:40Z</dcterms:created>
  <dcterms:modified xsi:type="dcterms:W3CDTF">2022-09-27T13:52:20Z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