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257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77"/>
    <p:restoredTop sz="96327"/>
  </p:normalViewPr>
  <p:slideViewPr>
    <p:cSldViewPr snapToGrid="0" snapToObjects="1">
      <p:cViewPr varScale="1">
        <p:scale>
          <a:sx n="123" d="100"/>
          <a:sy n="123" d="100"/>
        </p:scale>
        <p:origin x="112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6BBCAD5-FEF1-2B49-838A-E997F748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2A4665-3A20-D341-9F03-626312C11FC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2ED85-6603-DE4F-AC1F-DADB96E97F52}" type="datetimeFigureOut">
              <a:rPr lang="en-US" smtClean="0"/>
              <a:t>1/17/24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53FA68-3F5D-2E4C-9DFB-A1628AC6CAC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F1B8CA-BCDF-1A46-A38D-0EDF53E8FD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5C95A2-F007-CB44-8BC2-3D55E94D3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8154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1FA069-43CE-C744-9868-7D24110FA0CA}" type="datetimeFigureOut">
              <a:rPr lang="en-US" smtClean="0"/>
              <a:t>1/17/24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A959FF-727B-4346-AD01-29802BEAD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383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959FF-727B-4346-AD01-29802BEAD3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65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B0E7C16-EDD4-6248-AD37-9236A28971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304315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E9E8594-1ACF-3B43-B9BD-9AB57E6346AC}"/>
              </a:ext>
            </a:extLst>
          </p:cNvPr>
          <p:cNvSpPr txBox="1">
            <a:spLocks/>
          </p:cNvSpPr>
          <p:nvPr userDrawn="1"/>
        </p:nvSpPr>
        <p:spPr>
          <a:xfrm>
            <a:off x="1385046" y="115144"/>
            <a:ext cx="99687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aseline="0" dirty="0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EF355CA-426A-914A-A68C-FA4705CC9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296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259DD-9075-5846-9EB7-3AFDC05D4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691F98-48B1-794A-A7EA-CA88B801B3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F0D5EF5-B199-6D4C-8261-C82397588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930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1E21B2-8635-CA43-BAB9-DF4837AC0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00569C-F89C-C04B-9876-4801E3D862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672D780-9884-534F-91C3-B02EC1A1C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40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431BB-3481-1649-A0FF-07138972F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C31E7-1EC9-4044-9598-6C72C3C7E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B9BE76A-620E-7C4C-9B63-FB5C0116D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564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E46316-676B-5041-BB23-CB491A2C02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8342" y="1541463"/>
            <a:ext cx="101409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2D9CE57-4309-D84A-BE64-EE351C447BA7}"/>
              </a:ext>
            </a:extLst>
          </p:cNvPr>
          <p:cNvSpPr txBox="1">
            <a:spLocks/>
          </p:cNvSpPr>
          <p:nvPr userDrawn="1"/>
        </p:nvSpPr>
        <p:spPr>
          <a:xfrm>
            <a:off x="1385046" y="115144"/>
            <a:ext cx="99687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i="0" baseline="0" dirty="0"/>
              <a:t>Click to edit Master 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A5BE8E9-6D86-7344-8D2F-A8C79DF15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78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249F5-DABB-1044-A687-F27B54F87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8F69C-E6D3-A74A-A414-B82275CB43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85046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276086-2A0E-F945-8FA1-676EAE7F64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19046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F2BAF14-A9F0-F341-9B69-80E9FFCB2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26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D3F86D-4459-344F-8380-B292D3D6D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076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A11572-D2E0-544B-A395-977C4FC4B1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9076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5F4D8F-440F-DA47-99B5-5FE9424576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2318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631358-B953-B243-9BA2-9B8B4FD208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2318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00D1AA8-D947-2849-937E-ABE40C44E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673F315-CC44-F642-8207-0F39E1CAE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365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8106A-AC2A-164E-B270-54059996A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1348FE-8940-E946-9952-63EFF58DF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696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126B550-65D0-C743-A416-CF4C37036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150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4F950-F677-B248-B555-257C0D51B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942" y="111368"/>
            <a:ext cx="3932237" cy="139504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761D5-F505-8341-A05D-9AAA7B588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9342" y="43644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B8C3CC-1E3F-624F-9F03-FE1183B74E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25942" y="1523206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5FC9658-EFB7-574D-9730-742ED06D2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23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CAA1F9-19DA-6D4E-85F0-C96EE6AFEA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4500" y="46116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C4590AA-39D8-9349-93AF-6E133C4CD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942" y="111368"/>
            <a:ext cx="3932237" cy="139504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DBD91A1-FCEB-DF4E-B948-F5838EFF0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25942" y="1523206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3AAF670-9460-B74B-AF2A-2B0CB6322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95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CD469FD-8E10-BF46-80AD-5189A1223B4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557857" y="-27929"/>
            <a:ext cx="11630800" cy="65423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B3BC850-F673-564A-BDDB-F1FB2F58F79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 rot="16200000">
            <a:off x="-2661843" y="2609655"/>
            <a:ext cx="6684978" cy="1407187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20D99B-58DF-D244-AD5C-177312E75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168842-5252-5E4D-AD37-90EC12637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5046" y="1711187"/>
            <a:ext cx="9968754" cy="31157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E8595A-C5B5-D949-864C-F48D825A90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BF3D8-EAEA-6843-89D7-6A2BF63274CA}" type="datetimeFigureOut">
              <a:rPr lang="en-US" smtClean="0"/>
              <a:t>1/17/24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2CF0F-BA50-4144-9697-6138E1DBC2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160625-18F3-984D-B40A-767299F130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2CDEF-EBF7-A24C-97CC-57BDAB18992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4F89F2-DD65-5045-B32A-6E52BFF73D9D}"/>
              </a:ext>
            </a:extLst>
          </p:cNvPr>
          <p:cNvSpPr/>
          <p:nvPr userDrawn="1"/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C738E90-9D19-504E-AB55-DAC42E6BC0DC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rcRect/>
          <a:stretch/>
        </p:blipFill>
        <p:spPr>
          <a:xfrm>
            <a:off x="303646" y="6418884"/>
            <a:ext cx="624006" cy="3708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6FFDE47-9BF6-8B40-AC3C-67887A9BCAEE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8849565" y="6463058"/>
            <a:ext cx="2961435" cy="29527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6CB2BC18-05EF-9B40-A8D3-BAD5C826760F}"/>
              </a:ext>
            </a:extLst>
          </p:cNvPr>
          <p:cNvSpPr txBox="1"/>
          <p:nvPr userDrawn="1"/>
        </p:nvSpPr>
        <p:spPr>
          <a:xfrm>
            <a:off x="2309446" y="-3693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A12BFC1-1047-994A-99C8-AE0A77DB6797}"/>
              </a:ext>
            </a:extLst>
          </p:cNvPr>
          <p:cNvSpPr txBox="1"/>
          <p:nvPr userDrawn="1"/>
        </p:nvSpPr>
        <p:spPr>
          <a:xfrm>
            <a:off x="3364523" y="-3985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1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6410B85-E079-9842-B202-BDEB5217460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" y="1388"/>
            <a:ext cx="12191987" cy="685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733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0512A-B237-964D-908A-F98115C76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39EB9-2DEA-2843-B2E3-1138B8BD4D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1876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3DAC8D95F2F542873E83EFDB62DA65" ma:contentTypeVersion="14" ma:contentTypeDescription="Create a new document." ma:contentTypeScope="" ma:versionID="f7c6475520a909ad6ce71d82d08abfa0">
  <xsd:schema xmlns:xsd="http://www.w3.org/2001/XMLSchema" xmlns:xs="http://www.w3.org/2001/XMLSchema" xmlns:p="http://schemas.microsoft.com/office/2006/metadata/properties" xmlns:ns2="19a0e23f-8ea2-47d3-9c4a-289ad5e5d3a0" xmlns:ns3="83356022-550b-4cc0-aac6-d58adf58d99f" targetNamespace="http://schemas.microsoft.com/office/2006/metadata/properties" ma:root="true" ma:fieldsID="fc8642ce2c8351cca018539b40f40d55" ns2:_="" ns3:_="">
    <xsd:import namespace="19a0e23f-8ea2-47d3-9c4a-289ad5e5d3a0"/>
    <xsd:import namespace="83356022-550b-4cc0-aac6-d58adf58d9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Note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a0e23f-8ea2-47d3-9c4a-289ad5e5d3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Notes" ma:index="19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356022-550b-4cc0-aac6-d58adf58d99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s xmlns="19a0e23f-8ea2-47d3-9c4a-289ad5e5d3a0" xsi:nil="true"/>
  </documentManagement>
</p:properties>
</file>

<file path=customXml/itemProps1.xml><?xml version="1.0" encoding="utf-8"?>
<ds:datastoreItem xmlns:ds="http://schemas.openxmlformats.org/officeDocument/2006/customXml" ds:itemID="{394370F8-616C-40A5-A09B-6F79C54AE29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6DEC272-523A-4A03-A189-D962172227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a0e23f-8ea2-47d3-9c4a-289ad5e5d3a0"/>
    <ds:schemaRef ds:uri="83356022-550b-4cc0-aac6-d58adf58d9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5059EBE-6B2D-499E-92C8-D2A39F79607C}">
  <ds:schemaRefs>
    <ds:schemaRef ds:uri="http://schemas.microsoft.com/office/2006/metadata/properties"/>
    <ds:schemaRef ds:uri="http://schemas.microsoft.com/office/infopath/2007/PartnerControls"/>
    <ds:schemaRef ds:uri="19a0e23f-8ea2-47d3-9c4a-289ad5e5d3a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979</TotalTime>
  <Words>1</Words>
  <Application>Microsoft Macintosh PowerPoint</Application>
  <PresentationFormat>Widescreen</PresentationFormat>
  <Paragraphs>1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Justin Scordianos</cp:lastModifiedBy>
  <cp:revision>61</cp:revision>
  <dcterms:created xsi:type="dcterms:W3CDTF">2021-02-17T02:31:40Z</dcterms:created>
  <dcterms:modified xsi:type="dcterms:W3CDTF">2024-01-17T15:50:19Z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0x010100BC3DAC8D95F2F542873E83EFDB62DA65</vt:lpwstr>
  </property>
</Properties>
</file>