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8"/>
  </p:notesMasterIdLst>
  <p:handoutMasterIdLst>
    <p:handoutMasterId r:id="rId9"/>
  </p:handoutMasterIdLst>
  <p:sldIdLst>
    <p:sldId id="262" r:id="rId5"/>
    <p:sldId id="4585" r:id="rId6"/>
    <p:sldId id="257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33"/>
    <a:srgbClr val="005A8E"/>
    <a:srgbClr val="000918"/>
    <a:srgbClr val="FFFFFF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1EC9AA6-22C4-4AA3-A647-FC797A0F3DE8}" v="1" dt="2025-08-21T14:16:28.80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489"/>
    <p:restoredTop sz="86298" autoAdjust="0"/>
  </p:normalViewPr>
  <p:slideViewPr>
    <p:cSldViewPr snapToGrid="0" snapToObjects="1">
      <p:cViewPr varScale="1">
        <p:scale>
          <a:sx n="92" d="100"/>
          <a:sy n="92" d="100"/>
        </p:scale>
        <p:origin x="32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7" d="100"/>
          <a:sy n="97" d="100"/>
        </p:scale>
        <p:origin x="3120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urran, Scott" userId="64e76974-3adf-4fc4-bed5-cc56462e4bb0" providerId="ADAL" clId="{21EC9AA6-22C4-4AA3-A647-FC797A0F3DE8}"/>
    <pc:docChg chg="undo custSel modSld sldOrd">
      <pc:chgData name="Curran, Scott" userId="64e76974-3adf-4fc4-bed5-cc56462e4bb0" providerId="ADAL" clId="{21EC9AA6-22C4-4AA3-A647-FC797A0F3DE8}" dt="2025-08-21T14:25:10.932" v="4" actId="1076"/>
      <pc:docMkLst>
        <pc:docMk/>
      </pc:docMkLst>
      <pc:sldChg chg="ord">
        <pc:chgData name="Curran, Scott" userId="64e76974-3adf-4fc4-bed5-cc56462e4bb0" providerId="ADAL" clId="{21EC9AA6-22C4-4AA3-A647-FC797A0F3DE8}" dt="2025-08-21T14:24:50.217" v="1"/>
        <pc:sldMkLst>
          <pc:docMk/>
          <pc:sldMk cId="2501733776" sldId="257"/>
        </pc:sldMkLst>
      </pc:sldChg>
      <pc:sldChg chg="modSp mod">
        <pc:chgData name="Curran, Scott" userId="64e76974-3adf-4fc4-bed5-cc56462e4bb0" providerId="ADAL" clId="{21EC9AA6-22C4-4AA3-A647-FC797A0F3DE8}" dt="2025-08-21T14:25:10.932" v="4" actId="1076"/>
        <pc:sldMkLst>
          <pc:docMk/>
          <pc:sldMk cId="1126456515" sldId="262"/>
        </pc:sldMkLst>
        <pc:spChg chg="mod">
          <ac:chgData name="Curran, Scott" userId="64e76974-3adf-4fc4-bed5-cc56462e4bb0" providerId="ADAL" clId="{21EC9AA6-22C4-4AA3-A647-FC797A0F3DE8}" dt="2025-08-21T14:25:10.932" v="4" actId="1076"/>
          <ac:spMkLst>
            <pc:docMk/>
            <pc:sldMk cId="1126456515" sldId="262"/>
            <ac:spMk id="6" creationId="{81D40D36-C4D6-ED00-450D-970BD85ED2D3}"/>
          </ac:spMkLst>
        </pc:spChg>
        <pc:picChg chg="mod">
          <ac:chgData name="Curran, Scott" userId="64e76974-3adf-4fc4-bed5-cc56462e4bb0" providerId="ADAL" clId="{21EC9AA6-22C4-4AA3-A647-FC797A0F3DE8}" dt="2025-08-21T14:25:08.394" v="2" actId="1076"/>
          <ac:picMkLst>
            <pc:docMk/>
            <pc:sldMk cId="1126456515" sldId="262"/>
            <ac:picMk id="7" creationId="{F1B21FEA-3573-6380-442A-FCD9EC81EF55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6BBCAD5-FEF1-2B49-838A-E997F74838E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62A4665-3A20-D341-9F03-626312C11FC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C2ED85-6603-DE4F-AC1F-DADB96E97F52}" type="datetimeFigureOut">
              <a:rPr lang="en-US" smtClean="0"/>
              <a:t>8/21/2025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353FA68-3F5D-2E4C-9DFB-A1628AC6CAC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F1B8CA-BCDF-1A46-A38D-0EDF53E8FD7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5C95A2-F007-CB44-8BC2-3D55E94D3C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8154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1FA069-43CE-C744-9868-7D24110FA0CA}" type="datetimeFigureOut">
              <a:rPr lang="en-US" smtClean="0"/>
              <a:t>8/21/2025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A959FF-727B-4346-AD01-29802BEAD3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3833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A959FF-727B-4346-AD01-29802BEAD3A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7259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A959FF-727B-4346-AD01-29802BEAD3A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657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AB9BE76A-620E-7C4C-9B63-FB5C0116DA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26222" y="6356350"/>
            <a:ext cx="2743200" cy="36512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BFD2CDEF-EBF7-A24C-97CC-57BDAB18992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EB741F0-8FC3-FFE2-83D4-D989C9A471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5046" y="115144"/>
            <a:ext cx="9968753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0C6F958-04D7-B897-09FA-515374B965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5046" y="1711187"/>
            <a:ext cx="9968754" cy="3115711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665643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F2BAF14-A9F0-F341-9B69-80E9FFCB2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26222" y="6356350"/>
            <a:ext cx="2743200" cy="36512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BFD2CDEF-EBF7-A24C-97CC-57BDAB18992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E8E2DEC-A9C4-9460-4FA8-3EC6E04232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5046" y="115144"/>
            <a:ext cx="9968753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B41BCDB-EEEE-BAD9-7EEB-B5AC3D367D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85046" y="1825625"/>
            <a:ext cx="5181600" cy="4351338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A7604A34-250D-A075-81B1-3862927B1E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19046" y="1825625"/>
            <a:ext cx="5181600" cy="4351338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45266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4673F315-CC44-F642-8207-0F39E1CAEE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26222" y="6356350"/>
            <a:ext cx="2743200" cy="36512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BFD2CDEF-EBF7-A24C-97CC-57BDAB18992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00D45F28-BC0E-C7D8-C509-395CF896BC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9076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DFBD2C0B-6C1E-F318-F8D5-7413FFE009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90769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002B8789-6E35-F4D5-D764-312BB8E410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2318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A54663F2-9F16-C31C-6828-A0D1A96AFCB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72318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F160EC02-6543-34E8-94B7-63F12CA152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5046" y="115144"/>
            <a:ext cx="9968753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773650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1348FE-8940-E946-9952-63EFF58DF5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26222" y="6356350"/>
            <a:ext cx="2743200" cy="36512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BFD2CDEF-EBF7-A24C-97CC-57BDAB18992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808A8C0-0850-65A2-BE20-EBCD7F4B34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5046" y="115144"/>
            <a:ext cx="9968753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94696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126B550-65D0-C743-A416-CF4C37036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26222" y="6356350"/>
            <a:ext cx="2743200" cy="36512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BFD2CDEF-EBF7-A24C-97CC-57BDAB1899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8150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F5FC9658-EFB7-574D-9730-742ED06D29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26222" y="6356350"/>
            <a:ext cx="2743200" cy="36512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BFD2CDEF-EBF7-A24C-97CC-57BDAB18992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9F08864-0A92-6ADA-6585-37E2A70D9D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5942" y="111368"/>
            <a:ext cx="3932237" cy="139504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3C2CDEC-5E3B-DF76-DFDA-87C0E6AFE8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9342" y="436440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2AC6041E-FB8D-C692-2B13-168F523AA6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25942" y="1523206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672311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D3AAF670-9460-B74B-AF2A-2B0CB6322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26222" y="6356350"/>
            <a:ext cx="2743200" cy="36512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BFD2CDEF-EBF7-A24C-97CC-57BDAB18992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07249578-BC97-809E-740D-D721B49E80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24500" y="46116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5D3DBEC-D388-9D65-2155-52FB782147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5942" y="111368"/>
            <a:ext cx="3932237" cy="139504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0D75876C-6340-CB71-D228-61EE78EB38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25942" y="1523206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23995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emf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A1871E6-9C4F-2592-BC8D-9BF9C6459F62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rcRect/>
          <a:stretch/>
        </p:blipFill>
        <p:spPr>
          <a:xfrm>
            <a:off x="-5767" y="-26078"/>
            <a:ext cx="1427427" cy="6851649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E8595A-C5B5-D949-864C-F48D825A90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5BF3D8-EAEA-6843-89D7-6A2BF63274CA}" type="datetimeFigureOut">
              <a:rPr lang="en-US" smtClean="0"/>
              <a:t>8/21/2025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12CF0F-BA50-4144-9697-6138E1DBC2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160625-18F3-984D-B40A-767299F130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D2CDEF-EBF7-A24C-97CC-57BDAB18992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04F89F2-DD65-5045-B32A-6E52BFF73D9D}"/>
              </a:ext>
            </a:extLst>
          </p:cNvPr>
          <p:cNvSpPr/>
          <p:nvPr userDrawn="1"/>
        </p:nvSpPr>
        <p:spPr>
          <a:xfrm>
            <a:off x="0" y="6356350"/>
            <a:ext cx="12192000" cy="501650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46FFDE47-9BF6-8B40-AC3C-67887A9BCAEE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8849565" y="6463058"/>
            <a:ext cx="2961435" cy="295275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6CB2BC18-05EF-9B40-A8D3-BAD5C826760F}"/>
              </a:ext>
            </a:extLst>
          </p:cNvPr>
          <p:cNvSpPr txBox="1"/>
          <p:nvPr userDrawn="1"/>
        </p:nvSpPr>
        <p:spPr>
          <a:xfrm>
            <a:off x="2309446" y="-3693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A12BFC1-1047-994A-99C8-AE0A77DB6797}"/>
              </a:ext>
            </a:extLst>
          </p:cNvPr>
          <p:cNvSpPr txBox="1"/>
          <p:nvPr userDrawn="1"/>
        </p:nvSpPr>
        <p:spPr>
          <a:xfrm>
            <a:off x="3364523" y="-39858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0957BF0E-D154-B6D0-3926-FFB9DFD816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5046" y="115144"/>
            <a:ext cx="996875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Title Here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4B5FDD5B-EC0A-6192-59F4-32DE31D711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85046" y="1711187"/>
            <a:ext cx="9968754" cy="31157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Picture 9" descr="A black and white logo&#10;&#10;Description automatically generated">
            <a:extLst>
              <a:ext uri="{FF2B5EF4-FFF2-40B4-BE49-F238E27FC236}">
                <a16:creationId xmlns:a16="http://schemas.microsoft.com/office/drawing/2014/main" id="{6F30C5DD-9FB6-BFE5-979B-51F6D0F9F66F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241300" y="6365874"/>
            <a:ext cx="793750" cy="476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71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92B11A-1C37-DD7B-67ED-81A2D5ED6F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B51752-F094-7B1F-1529-76F934A17E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picture containing text, helmet, night sky&#10;&#10;Description automatically generated">
            <a:extLst>
              <a:ext uri="{FF2B5EF4-FFF2-40B4-BE49-F238E27FC236}">
                <a16:creationId xmlns:a16="http://schemas.microsoft.com/office/drawing/2014/main" id="{D4775AC7-1A49-340C-A553-EF97A7A0EE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 l="32448" r="22605"/>
          <a:stretch/>
        </p:blipFill>
        <p:spPr>
          <a:xfrm>
            <a:off x="1" y="-16562"/>
            <a:ext cx="12192000" cy="6891124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1D40D36-C4D6-ED00-450D-970BD85ED2D3}"/>
              </a:ext>
            </a:extLst>
          </p:cNvPr>
          <p:cNvSpPr/>
          <p:nvPr/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chemeClr val="tx1">
              <a:alpha val="59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42FDC287-934F-BFA8-709C-66295C7DFCFD}"/>
              </a:ext>
            </a:extLst>
          </p:cNvPr>
          <p:cNvSpPr txBox="1">
            <a:spLocks/>
          </p:cNvSpPr>
          <p:nvPr/>
        </p:nvSpPr>
        <p:spPr>
          <a:xfrm>
            <a:off x="242993" y="1781908"/>
            <a:ext cx="5130565" cy="2322051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60"/>
              </a:spcAft>
              <a:buNone/>
              <a:defRPr sz="3600" b="1" i="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Title 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7ADFC795-8C26-5A22-1B26-616DBEA86019}"/>
              </a:ext>
            </a:extLst>
          </p:cNvPr>
          <p:cNvSpPr txBox="1">
            <a:spLocks/>
          </p:cNvSpPr>
          <p:nvPr/>
        </p:nvSpPr>
        <p:spPr>
          <a:xfrm>
            <a:off x="242993" y="4308226"/>
            <a:ext cx="4517136" cy="193899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60"/>
              </a:spcAft>
              <a:buFont typeface="Arial" panose="020B0604020202020204" pitchFamily="34" charset="0"/>
              <a:buNone/>
              <a:defRPr sz="1400" b="1" kern="1200" spc="3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10/XX/2025</a:t>
            </a:r>
          </a:p>
        </p:txBody>
      </p:sp>
      <p:sp>
        <p:nvSpPr>
          <p:cNvPr id="12" name="Text Placeholder 1963">
            <a:extLst>
              <a:ext uri="{FF2B5EF4-FFF2-40B4-BE49-F238E27FC236}">
                <a16:creationId xmlns:a16="http://schemas.microsoft.com/office/drawing/2014/main" id="{1CB1D423-4E4E-52C5-C51C-BD5081B0CD20}"/>
              </a:ext>
            </a:extLst>
          </p:cNvPr>
          <p:cNvSpPr txBox="1">
            <a:spLocks/>
          </p:cNvSpPr>
          <p:nvPr/>
        </p:nvSpPr>
        <p:spPr>
          <a:xfrm>
            <a:off x="242993" y="4660369"/>
            <a:ext cx="4517136" cy="332399"/>
          </a:xfrm>
          <a:prstGeom prst="rect">
            <a:avLst/>
          </a:prstGeom>
        </p:spPr>
        <p:txBody>
          <a:bodyPr wrap="square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60"/>
              </a:spcAft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Authors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8C2213E-153E-3CB4-2752-D1F946223DE4}"/>
              </a:ext>
            </a:extLst>
          </p:cNvPr>
          <p:cNvSpPr/>
          <p:nvPr/>
        </p:nvSpPr>
        <p:spPr>
          <a:xfrm>
            <a:off x="242993" y="4057966"/>
            <a:ext cx="854364" cy="7191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4" name="Text Placeholder 47">
            <a:extLst>
              <a:ext uri="{FF2B5EF4-FFF2-40B4-BE49-F238E27FC236}">
                <a16:creationId xmlns:a16="http://schemas.microsoft.com/office/drawing/2014/main" id="{0799B5F8-81E1-6A1F-310C-F976AFE5B83C}"/>
              </a:ext>
            </a:extLst>
          </p:cNvPr>
          <p:cNvSpPr txBox="1">
            <a:spLocks/>
          </p:cNvSpPr>
          <p:nvPr/>
        </p:nvSpPr>
        <p:spPr>
          <a:xfrm>
            <a:off x="242993" y="5076092"/>
            <a:ext cx="4517136" cy="246221"/>
          </a:xfrm>
          <a:prstGeom prst="rect">
            <a:avLst/>
          </a:prstGeom>
        </p:spPr>
        <p:txBody>
          <a:bodyPr wrap="square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60"/>
              </a:spcAft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+mn-lt"/>
                <a:ea typeface="Roboto Light" panose="02000000000000000000" pitchFamily="2" charset="0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Affiliations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1B21FEA-3573-6380-442A-FCD9EC81EF55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0E1315">
                  <a:alpha val="72157"/>
                </a:srgbClr>
              </a:clrFrom>
              <a:clrTo>
                <a:srgbClr val="0E1315">
                  <a:alpha val="0"/>
                </a:srgbClr>
              </a:clrTo>
            </a:clrChange>
            <a:alphaModFix/>
          </a:blip>
          <a:srcRect t="16430" r="13656" b="10384"/>
          <a:stretch/>
        </p:blipFill>
        <p:spPr>
          <a:xfrm rot="5400000">
            <a:off x="2472376" y="-1900560"/>
            <a:ext cx="1453085" cy="5911851"/>
          </a:xfrm>
          <a:prstGeom prst="rect">
            <a:avLst/>
          </a:prstGeom>
          <a:solidFill>
            <a:srgbClr val="000918"/>
          </a:solidFill>
        </p:spPr>
      </p:pic>
    </p:spTree>
    <p:extLst>
      <p:ext uri="{BB962C8B-B14F-4D97-AF65-F5344CB8AC3E}">
        <p14:creationId xmlns:p14="http://schemas.microsoft.com/office/powerpoint/2010/main" val="11264565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A419B2-5BA6-6D62-32D7-F4B791F9C3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08F169-E9BC-C0B4-E232-18D18FCAEE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83736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94D09EB-E0B6-5D5C-9A06-7B6586B767E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1397"/>
            <a:ext cx="12187048" cy="6855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7337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3019880-a3b6-4365-80ab-3f6b5786ead0" xsi:nil="true"/>
    <lcf76f155ced4ddcb4097134ff3c332f xmlns="641fa633-6407-43f4-857b-0ce6c2bb57ea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7CC11C95D6A8D4E8F66111F07B6F462" ma:contentTypeVersion="15" ma:contentTypeDescription="Create a new document." ma:contentTypeScope="" ma:versionID="8cf3c7ca34a8d7726b1a9cd99018bd0d">
  <xsd:schema xmlns:xsd="http://www.w3.org/2001/XMLSchema" xmlns:xs="http://www.w3.org/2001/XMLSchema" xmlns:p="http://schemas.microsoft.com/office/2006/metadata/properties" xmlns:ns2="641fa633-6407-43f4-857b-0ce6c2bb57ea" xmlns:ns3="63019880-a3b6-4365-80ab-3f6b5786ead0" targetNamespace="http://schemas.microsoft.com/office/2006/metadata/properties" ma:root="true" ma:fieldsID="7e520beced139b87d23895cdf5ae0de6" ns2:_="" ns3:_="">
    <xsd:import namespace="641fa633-6407-43f4-857b-0ce6c2bb57ea"/>
    <xsd:import namespace="63019880-a3b6-4365-80ab-3f6b5786ead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bjectDetectorVersions" minOccurs="0"/>
                <xsd:element ref="ns2:MediaServiceLocation" minOccurs="0"/>
                <xsd:element ref="ns2:MediaLengthInSecond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1fa633-6407-43f4-857b-0ce6c2bb57e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1f1287a5-1bef-4e99-ba2b-767c7ce7c34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3019880-a3b6-4365-80ab-3f6b5786ead0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b77555a0-8845-41d0-955b-45de9adc9261}" ma:internalName="TaxCatchAll" ma:showField="CatchAllData" ma:web="63019880-a3b6-4365-80ab-3f6b5786ead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5059EBE-6B2D-499E-92C8-D2A39F79607C}">
  <ds:schemaRefs>
    <ds:schemaRef ds:uri="http://schemas.microsoft.com/office/2006/metadata/properties"/>
    <ds:schemaRef ds:uri="http://schemas.microsoft.com/office/infopath/2007/PartnerControls"/>
    <ds:schemaRef ds:uri="19a0e23f-8ea2-47d3-9c4a-289ad5e5d3a0"/>
    <ds:schemaRef ds:uri="83356022-550b-4cc0-aac6-d58adf58d99f"/>
    <ds:schemaRef ds:uri="63019880-a3b6-4365-80ab-3f6b5786ead0"/>
    <ds:schemaRef ds:uri="641fa633-6407-43f4-857b-0ce6c2bb57ea"/>
  </ds:schemaRefs>
</ds:datastoreItem>
</file>

<file path=customXml/itemProps2.xml><?xml version="1.0" encoding="utf-8"?>
<ds:datastoreItem xmlns:ds="http://schemas.openxmlformats.org/officeDocument/2006/customXml" ds:itemID="{394370F8-616C-40A5-A09B-6F79C54AE29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21C7CC3-FADD-4077-B6A7-65A14D5B675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41fa633-6407-43f4-857b-0ce6c2bb57ea"/>
    <ds:schemaRef ds:uri="63019880-a3b6-4365-80ab-3f6b5786ead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8134</TotalTime>
  <Words>10</Words>
  <Application>Microsoft Office PowerPoint</Application>
  <PresentationFormat>Widescreen</PresentationFormat>
  <Paragraphs>6</Paragraphs>
  <Slides>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Curran, Scott</cp:lastModifiedBy>
  <cp:revision>81</cp:revision>
  <dcterms:created xsi:type="dcterms:W3CDTF">2021-02-17T02:31:40Z</dcterms:created>
  <dcterms:modified xsi:type="dcterms:W3CDTF">2025-08-21T14:25:17Z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0x01010047CC11C95D6A8D4E8F66111F07B6F462</vt:lpwstr>
  </property>
</Properties>
</file>