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9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B0D8098-4D75-4DE6-AB35-E504A7A1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E846A45-676B-4868-AABC-D527AF23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740049" y="-36806"/>
            <a:ext cx="3451951" cy="63925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3512" y="1"/>
            <a:ext cx="1351638" cy="685337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8EA937D6-6452-5C41-AC2B-15A81749185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01882" y="6453254"/>
            <a:ext cx="238167" cy="3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69" y="1391"/>
            <a:ext cx="12187056" cy="68552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6B18CD-758A-86E0-99B9-7E0C5C34AE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72" y="2781"/>
            <a:ext cx="12187056" cy="6855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A633ED-B352-D128-9253-37CD584C66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2781"/>
            <a:ext cx="12187056" cy="68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DBAAF89-E1F7-47C9-8988-3760FC9C2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C6B385-639E-4379-AD9C-CE94A4EC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2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12289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Taylor Toussain</cp:lastModifiedBy>
  <cp:revision>90</cp:revision>
  <dcterms:created xsi:type="dcterms:W3CDTF">2021-02-17T02:31:40Z</dcterms:created>
  <dcterms:modified xsi:type="dcterms:W3CDTF">2022-11-02T14:07:10Z</dcterms:modified>
</cp:coreProperties>
</file>