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3" r:id="rId2"/>
    <p:sldMasterId id="2147483660" r:id="rId3"/>
  </p:sldMasterIdLst>
  <p:notesMasterIdLst>
    <p:notesMasterId r:id="rId8"/>
  </p:notesMasterIdLst>
  <p:handoutMasterIdLst>
    <p:handoutMasterId r:id="rId9"/>
  </p:handoutMasterIdLst>
  <p:sldIdLst>
    <p:sldId id="257" r:id="rId4"/>
    <p:sldId id="258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1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92"/>
    <p:restoredTop sz="96327"/>
  </p:normalViewPr>
  <p:slideViewPr>
    <p:cSldViewPr snapToGrid="0" snapToObjects="1">
      <p:cViewPr varScale="1">
        <p:scale>
          <a:sx n="123" d="100"/>
          <a:sy n="123" d="100"/>
        </p:scale>
        <p:origin x="12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BBCAD5-FEF1-2B49-838A-E997F748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2A4665-3A20-D341-9F03-626312C11F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2ED85-6603-DE4F-AC1F-DADB96E97F52}" type="datetimeFigureOut">
              <a:rPr lang="en-US" smtClean="0"/>
              <a:t>9/25/23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53FA68-3F5D-2E4C-9DFB-A1628AC6CA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F1B8CA-BCDF-1A46-A38D-0EDF53E8FD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C95A2-F007-CB44-8BC2-3D55E94D3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15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FA069-43CE-C744-9868-7D24110FA0CA}" type="datetimeFigureOut">
              <a:rPr lang="en-US" smtClean="0"/>
              <a:t>9/25/23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959FF-727B-4346-AD01-29802BEAD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83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959FF-727B-4346-AD01-29802BEAD3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5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B0E7C16-EDD4-6248-AD37-9236A28971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0431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EF355CA-426A-914A-A68C-FA4705CC9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B177FB7-8EFC-5D4A-84E6-432FCC6ED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3296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259DD-9075-5846-9EB7-3AFDC05D4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691F98-48B1-794A-A7EA-CA88B801B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4671251" y="-1715335"/>
            <a:ext cx="3396343" cy="996875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F0D5EF5-B199-6D4C-8261-C82397588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930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B0E7C16-EDD4-6248-AD37-9236A28971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0431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B177FB7-8EFC-5D4A-84E6-432FCC6ED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052F0-5A18-C34E-A46A-7B7CF0CC9B12}"/>
              </a:ext>
            </a:extLst>
          </p:cNvPr>
          <p:cNvSpPr txBox="1">
            <a:spLocks/>
          </p:cNvSpPr>
          <p:nvPr userDrawn="1"/>
        </p:nvSpPr>
        <p:spPr>
          <a:xfrm>
            <a:off x="5891520" y="6453119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3974792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431BB-3481-1649-A0FF-07138972F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C31E7-1EC9-4044-9598-6C72C3C7E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A81C12-FE85-0045-83FA-3DF332CE9FF4}"/>
              </a:ext>
            </a:extLst>
          </p:cNvPr>
          <p:cNvSpPr txBox="1">
            <a:spLocks/>
          </p:cNvSpPr>
          <p:nvPr userDrawn="1"/>
        </p:nvSpPr>
        <p:spPr>
          <a:xfrm>
            <a:off x="5891520" y="6453119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2511057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E46316-676B-5041-BB23-CB491A2C0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8342" y="1541463"/>
            <a:ext cx="101409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1A0E42A-01E0-9342-A459-31D71BE2A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6C6055-D01F-984C-A01A-FEB5E2778C7D}"/>
              </a:ext>
            </a:extLst>
          </p:cNvPr>
          <p:cNvSpPr txBox="1">
            <a:spLocks/>
          </p:cNvSpPr>
          <p:nvPr userDrawn="1"/>
        </p:nvSpPr>
        <p:spPr>
          <a:xfrm>
            <a:off x="5891520" y="6453119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1642215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249F5-DABB-1044-A687-F27B54F87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8F69C-E6D3-A74A-A414-B82275CB4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5046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276086-2A0E-F945-8FA1-676EAE7F64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19046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A08FA-C3B3-EA4E-9C94-553BA8841B21}"/>
              </a:ext>
            </a:extLst>
          </p:cNvPr>
          <p:cNvSpPr txBox="1">
            <a:spLocks/>
          </p:cNvSpPr>
          <p:nvPr userDrawn="1"/>
        </p:nvSpPr>
        <p:spPr>
          <a:xfrm>
            <a:off x="5891520" y="6453119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2540978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3F86D-4459-344F-8380-B292D3D6D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076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A11572-D2E0-544B-A395-977C4FC4B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90769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5F4D8F-440F-DA47-99B5-5FE9424576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2318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631358-B953-B243-9BA2-9B8B4FD208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23181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00D1AA8-D947-2849-937E-ABE40C44E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6918E09-AA48-C24C-8E81-4260EA5C01DF}"/>
              </a:ext>
            </a:extLst>
          </p:cNvPr>
          <p:cNvSpPr txBox="1">
            <a:spLocks/>
          </p:cNvSpPr>
          <p:nvPr userDrawn="1"/>
        </p:nvSpPr>
        <p:spPr>
          <a:xfrm>
            <a:off x="5891520" y="6453119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1792835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8106A-AC2A-164E-B270-54059996A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D715BE4-A527-4C42-A067-D05E0812DA9D}"/>
              </a:ext>
            </a:extLst>
          </p:cNvPr>
          <p:cNvSpPr txBox="1">
            <a:spLocks/>
          </p:cNvSpPr>
          <p:nvPr userDrawn="1"/>
        </p:nvSpPr>
        <p:spPr>
          <a:xfrm>
            <a:off x="5891520" y="6453119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26016274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690A01C-79FA-5641-B96B-FDE5E4225A46}"/>
              </a:ext>
            </a:extLst>
          </p:cNvPr>
          <p:cNvSpPr txBox="1">
            <a:spLocks/>
          </p:cNvSpPr>
          <p:nvPr userDrawn="1"/>
        </p:nvSpPr>
        <p:spPr>
          <a:xfrm>
            <a:off x="5891520" y="6453119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15167237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4F950-F677-B248-B555-257C0D51B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942" y="111368"/>
            <a:ext cx="3932237" cy="1395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761D5-F505-8341-A05D-9AAA7B588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342" y="43644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B8C3CC-1E3F-624F-9F03-FE1183B74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5942" y="152320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10D09D-D42D-3242-974F-4961A125E8A0}"/>
              </a:ext>
            </a:extLst>
          </p:cNvPr>
          <p:cNvSpPr txBox="1">
            <a:spLocks/>
          </p:cNvSpPr>
          <p:nvPr userDrawn="1"/>
        </p:nvSpPr>
        <p:spPr>
          <a:xfrm>
            <a:off x="5891520" y="6453119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28077818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CAA1F9-19DA-6D4E-85F0-C96EE6AFEA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0" y="46116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C4590AA-39D8-9349-93AF-6E133C4CD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942" y="111368"/>
            <a:ext cx="3932237" cy="1395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DBD91A1-FCEB-DF4E-B948-F5838EFF0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5942" y="152320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BF4DB-B9BA-4E47-8037-9E34BA7F59E5}"/>
              </a:ext>
            </a:extLst>
          </p:cNvPr>
          <p:cNvSpPr txBox="1">
            <a:spLocks/>
          </p:cNvSpPr>
          <p:nvPr userDrawn="1"/>
        </p:nvSpPr>
        <p:spPr>
          <a:xfrm>
            <a:off x="5891520" y="6453119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1043449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431BB-3481-1649-A0FF-07138972F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C31E7-1EC9-4044-9598-6C72C3C7E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B9BE76A-620E-7C4C-9B63-FB5C0116D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564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259DD-9075-5846-9EB7-3AFDC05D4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691F98-48B1-794A-A7EA-CA88B801B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CCE7C9C-F955-6A4E-9DA5-BD4F89F4B3CC}"/>
              </a:ext>
            </a:extLst>
          </p:cNvPr>
          <p:cNvSpPr txBox="1">
            <a:spLocks/>
          </p:cNvSpPr>
          <p:nvPr userDrawn="1"/>
        </p:nvSpPr>
        <p:spPr>
          <a:xfrm>
            <a:off x="5891520" y="6453119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11274952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1E21B2-8635-CA43-BAB9-DF4837AC0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 rot="10800000">
            <a:off x="124241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00569C-F89C-C04B-9876-4801E3D86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0800000">
            <a:off x="4033887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F444DC4-90D3-0348-AA09-C684A0921152}"/>
              </a:ext>
            </a:extLst>
          </p:cNvPr>
          <p:cNvSpPr txBox="1">
            <a:spLocks/>
          </p:cNvSpPr>
          <p:nvPr userDrawn="1"/>
        </p:nvSpPr>
        <p:spPr>
          <a:xfrm>
            <a:off x="5891520" y="6453119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41135137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20">
            <a:extLst>
              <a:ext uri="{FF2B5EF4-FFF2-40B4-BE49-F238E27FC236}">
                <a16:creationId xmlns:a16="http://schemas.microsoft.com/office/drawing/2014/main" id="{F8E62A09-5C5B-B34B-BB4E-F3E0F068D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701327" y="2599213"/>
            <a:ext cx="56001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B70029B-FFF2-7F4E-87C0-A5F20375F0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16200000">
            <a:off x="2021670" y="1502836"/>
            <a:ext cx="5600166" cy="35353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74344EC-71DA-C442-93DA-C089CEAE7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11771332" y="2287113"/>
            <a:ext cx="410896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1345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A176B67E-B121-FE4E-8B13-E79446C71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11771332" y="2287113"/>
            <a:ext cx="410896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287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E46316-676B-5041-BB23-CB491A2C0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8342" y="1541463"/>
            <a:ext cx="101409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5BE8E9-6D86-7344-8D2F-A8C79DF15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1A0E42A-01E0-9342-A459-31D71BE2A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978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249F5-DABB-1044-A687-F27B54F87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8F69C-E6D3-A74A-A414-B82275CB4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5046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276086-2A0E-F945-8FA1-676EAE7F64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19046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F2BAF14-A9F0-F341-9B69-80E9FFCB2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2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3F86D-4459-344F-8380-B292D3D6D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076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A11572-D2E0-544B-A395-977C4FC4B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9076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5F4D8F-440F-DA47-99B5-5FE9424576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2318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631358-B953-B243-9BA2-9B8B4FD208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2318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00D1AA8-D947-2849-937E-ABE40C44E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673F315-CC44-F642-8207-0F39E1CAE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365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8106A-AC2A-164E-B270-54059996A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348FE-8940-E946-9952-63EFF58DF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696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126B550-65D0-C743-A416-CF4C37036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15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4F950-F677-B248-B555-257C0D51B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942" y="111368"/>
            <a:ext cx="3932237" cy="1395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761D5-F505-8341-A05D-9AAA7B588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342" y="43644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B8C3CC-1E3F-624F-9F03-FE1183B74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5942" y="152320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5FC9658-EFB7-574D-9730-742ED06D2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2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CAA1F9-19DA-6D4E-85F0-C96EE6AFEA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0" y="46116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C4590AA-39D8-9349-93AF-6E133C4CD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942" y="111368"/>
            <a:ext cx="3932237" cy="1395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DBD91A1-FCEB-DF4E-B948-F5838EFF0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5942" y="152320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AAF670-9460-B74B-AF2A-2B0CB6322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95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90770EB-95B3-7745-AB40-B2DE1DCB8270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-8284" y="1"/>
            <a:ext cx="1428749" cy="68579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CD469FD-8E10-BF46-80AD-5189A1223B4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15000"/>
          </a:blip>
          <a:srcRect/>
          <a:stretch/>
        </p:blipFill>
        <p:spPr>
          <a:xfrm>
            <a:off x="7616687" y="-11724"/>
            <a:ext cx="4578626" cy="686793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20D99B-58DF-D244-AD5C-177312E75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168842-5252-5E4D-AD37-90EC12637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5046" y="1711187"/>
            <a:ext cx="9968754" cy="3115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8595A-C5B5-D949-864C-F48D825A90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BF3D8-EAEA-6843-89D7-6A2BF63274CA}" type="datetimeFigureOut">
              <a:rPr lang="en-US" smtClean="0"/>
              <a:t>9/25/23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2CF0F-BA50-4144-9697-6138E1DBC2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60625-18F3-984D-B40A-767299F13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2CDEF-EBF7-A24C-97CC-57BDAB18992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4F89F2-DD65-5045-B32A-6E52BFF73D9D}"/>
              </a:ext>
            </a:extLst>
          </p:cNvPr>
          <p:cNvSpPr/>
          <p:nvPr userDrawn="1"/>
        </p:nvSpPr>
        <p:spPr>
          <a:xfrm>
            <a:off x="-8284" y="6356350"/>
            <a:ext cx="12192000" cy="50165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C738E90-9D19-504E-AB55-DAC42E6BC0D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303646" y="6418884"/>
            <a:ext cx="624006" cy="3708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FFDE47-9BF6-8B40-AC3C-67887A9BCAEE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849565" y="6463058"/>
            <a:ext cx="2961435" cy="29527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CB2BC18-05EF-9B40-A8D3-BAD5C826760F}"/>
              </a:ext>
            </a:extLst>
          </p:cNvPr>
          <p:cNvSpPr txBox="1"/>
          <p:nvPr userDrawn="1"/>
        </p:nvSpPr>
        <p:spPr>
          <a:xfrm>
            <a:off x="2309446" y="-369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12BFC1-1047-994A-99C8-AE0A77DB6797}"/>
              </a:ext>
            </a:extLst>
          </p:cNvPr>
          <p:cNvSpPr txBox="1"/>
          <p:nvPr userDrawn="1"/>
        </p:nvSpPr>
        <p:spPr>
          <a:xfrm>
            <a:off x="3364523" y="-3985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F803ECA-39C1-85B5-4547-E8743F7DE2D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15000"/>
          </a:blip>
          <a:srcRect/>
          <a:stretch/>
        </p:blipFill>
        <p:spPr>
          <a:xfrm>
            <a:off x="7616687" y="-11724"/>
            <a:ext cx="4578626" cy="68679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3BC850-F673-564A-BDDB-F1FB2F58F79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-4780" y="1779"/>
            <a:ext cx="1421080" cy="682118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20D99B-58DF-D244-AD5C-177312E75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168842-5252-5E4D-AD37-90EC12637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5046" y="1711187"/>
            <a:ext cx="9968754" cy="3115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8595A-C5B5-D949-864C-F48D825A90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BF3D8-EAEA-6843-89D7-6A2BF63274CA}" type="datetimeFigureOut">
              <a:rPr lang="en-US" smtClean="0"/>
              <a:t>9/25/23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2CF0F-BA50-4144-9697-6138E1DBC2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60625-18F3-984D-B40A-767299F13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2CDEF-EBF7-A24C-97CC-57BDAB18992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4F89F2-DD65-5045-B32A-6E52BFF73D9D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C738E90-9D19-504E-AB55-DAC42E6BC0D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/>
          <a:stretch/>
        </p:blipFill>
        <p:spPr>
          <a:xfrm>
            <a:off x="303646" y="6418884"/>
            <a:ext cx="624006" cy="3708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FFDE47-9BF6-8B40-AC3C-67887A9BCAEE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849565" y="6463058"/>
            <a:ext cx="2961435" cy="29527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CB2BC18-05EF-9B40-A8D3-BAD5C826760F}"/>
              </a:ext>
            </a:extLst>
          </p:cNvPr>
          <p:cNvSpPr txBox="1"/>
          <p:nvPr userDrawn="1"/>
        </p:nvSpPr>
        <p:spPr>
          <a:xfrm>
            <a:off x="2309446" y="-369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12BFC1-1047-994A-99C8-AE0A77DB6797}"/>
              </a:ext>
            </a:extLst>
          </p:cNvPr>
          <p:cNvSpPr txBox="1"/>
          <p:nvPr userDrawn="1"/>
        </p:nvSpPr>
        <p:spPr>
          <a:xfrm>
            <a:off x="3364523" y="-3985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081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06148"/>
          </a:solidFill>
          <a:latin typeface="Proxima Nova Extrabold" panose="0200050603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006148"/>
          </a:solidFill>
          <a:latin typeface="Proxima Nova" panose="0200050603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06148"/>
          </a:solidFill>
          <a:latin typeface="Proxima Nova" panose="0200050603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6148"/>
          </a:solidFill>
          <a:latin typeface="Proxima Nova" panose="0200050603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6148"/>
          </a:solidFill>
          <a:latin typeface="Proxima Nova" panose="0200050603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6148"/>
          </a:solidFill>
          <a:latin typeface="Proxima Nova" panose="0200050603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CD469FD-8E10-BF46-80AD-5189A1223B4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15000"/>
          </a:blip>
          <a:srcRect/>
          <a:stretch/>
        </p:blipFill>
        <p:spPr>
          <a:xfrm rot="16200000">
            <a:off x="6629842" y="-1070710"/>
            <a:ext cx="4165823" cy="624873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04F89F2-DD65-5045-B32A-6E52BFF73D9D}"/>
              </a:ext>
            </a:extLst>
          </p:cNvPr>
          <p:cNvSpPr/>
          <p:nvPr userDrawn="1"/>
        </p:nvSpPr>
        <p:spPr>
          <a:xfrm rot="16200000">
            <a:off x="8531344" y="3178174"/>
            <a:ext cx="6858001" cy="50165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C738E90-9D19-504E-AB55-DAC42E6BC0D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 rot="16200000">
            <a:off x="11621406" y="312315"/>
            <a:ext cx="624006" cy="3708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FFDE47-9BF6-8B40-AC3C-67887A9BCAE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6200000">
            <a:off x="10479626" y="4975956"/>
            <a:ext cx="2961435" cy="29527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A12BFC1-1047-994A-99C8-AE0A77DB6797}"/>
              </a:ext>
            </a:extLst>
          </p:cNvPr>
          <p:cNvSpPr txBox="1"/>
          <p:nvPr userDrawn="1"/>
        </p:nvSpPr>
        <p:spPr>
          <a:xfrm>
            <a:off x="3364523" y="-3985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A650F09-0C6A-504C-A1DE-6C3AC41CFA5B}"/>
              </a:ext>
            </a:extLst>
          </p:cNvPr>
          <p:cNvGrpSpPr/>
          <p:nvPr userDrawn="1"/>
        </p:nvGrpSpPr>
        <p:grpSpPr>
          <a:xfrm>
            <a:off x="-8284" y="-1"/>
            <a:ext cx="1543307" cy="6858001"/>
            <a:chOff x="-19170" y="-1"/>
            <a:chExt cx="1543307" cy="685800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B3BC850-F673-564A-BDDB-F1FB2F58F7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rcRect/>
            <a:stretch/>
          </p:blipFill>
          <p:spPr>
            <a:xfrm>
              <a:off x="-19170" y="1"/>
              <a:ext cx="1428749" cy="6857999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EEDFFE9-B1A8-6E44-8F0C-2F85DA7BCA6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42422" y="-1"/>
              <a:ext cx="281715" cy="6858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Title Placeholder 20">
            <a:extLst>
              <a:ext uri="{FF2B5EF4-FFF2-40B4-BE49-F238E27FC236}">
                <a16:creationId xmlns:a16="http://schemas.microsoft.com/office/drawing/2014/main" id="{7B7FF15A-FAEE-634A-9367-18FE7EB94CE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 rot="16200000">
            <a:off x="-701327" y="2599213"/>
            <a:ext cx="56001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686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410B85-E079-9842-B202-BDEB521746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2466" y="1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33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EE4AF87-3624-FD4D-A0AA-6129413402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4E18DA-633D-6948-B817-FCBF3D840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87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2CDAF16-2D2A-5E17-0C8D-6FB2172045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D8212D-7F0F-129E-80E2-15B90BCE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668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63D77-5219-9542-9780-2227055D2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320F00-6D73-8647-829F-3AFE5CE807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893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</TotalTime>
  <Words>1</Words>
  <Application>Microsoft Macintosh PowerPoint</Application>
  <PresentationFormat>Widescreen</PresentationFormat>
  <Paragraphs>1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Calibri Light</vt:lpstr>
      <vt:lpstr>Proxima Nova</vt:lpstr>
      <vt:lpstr>Proxima Nova Extrabold</vt:lpstr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Kerry Meehan</cp:lastModifiedBy>
  <cp:revision>54</cp:revision>
  <dcterms:created xsi:type="dcterms:W3CDTF">2021-02-17T02:31:40Z</dcterms:created>
  <dcterms:modified xsi:type="dcterms:W3CDTF">2023-09-25T20:08:36Z</dcterms:modified>
</cp:coreProperties>
</file>