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269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Science Tech Buzz Summit 2024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A0051-8AD9-4F9D-8D8A-ADCADA050991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9B650-0DD7-4B52-86A7-9018408919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2929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Science Tech Buzz Summit 2024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A1C3E-97CC-4A4C-8341-76379F719C6C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65034-F25D-4C1A-BEE6-143E74619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527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65034-F25D-4C1A-BEE6-143E7461992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Science Tech Buzz Summit 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34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Science Tech Buzz Summit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65034-F25D-4C1A-BEE6-143E7461992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09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Science Tech Buzz Summit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65034-F25D-4C1A-BEE6-143E7461992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53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Science Tech Buzz Summit 2024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65034-F25D-4C1A-BEE6-143E7461992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98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B149DB-BDD5-40E9-ACBC-CEC8AB5F9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2C1602F-447A-4D9B-AE75-FA750DAF17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A517CB-64A1-4A0C-A02E-B822BFA9D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6DBC-C7AB-4283-9C2D-1024381A33AE}" type="datetime8">
              <a:rPr lang="he-IL" smtClean="0"/>
              <a:pPr/>
              <a:t>16 אוגוסט 24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1843639-6957-4F8A-85F3-EE8B30944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IDETC-CIE 2024 - JW Marriott Washington,Washington, DC, USA - August 25–28, 2024</a:t>
            </a: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152A22-E4E7-4B71-BBB5-5B2EF6BC9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E805-E2A1-403B-8774-5F87660B7AE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1993457"/>
      </p:ext>
    </p:extLst>
  </p:cSld>
  <p:clrMapOvr>
    <a:masterClrMapping/>
  </p:clrMapOvr>
  <p:transition spd="med" advClick="0" advTm="20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A9D8C3-1F2D-45A7-B82F-17A592CF8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40AB4EA-766D-4737-8D95-0E20617A6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340FDD9-40EA-4A2F-BD9E-34428F007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F77B-B142-4708-B8CE-9B7D0071477E}" type="datetime8">
              <a:rPr lang="he-IL" smtClean="0"/>
              <a:pPr/>
              <a:t>16 אוגוסט 24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B78D6AF-346E-4653-B6F1-3B23C0DD5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IDETC-CIE 2024 - JW Marriott Washington,Washington, DC, USA - August 25–28, 2024</a:t>
            </a: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C4F9CC0-951A-4659-83E6-0500D393C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E805-E2A1-403B-8774-5F87660B7AE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5106003"/>
      </p:ext>
    </p:extLst>
  </p:cSld>
  <p:clrMapOvr>
    <a:masterClrMapping/>
  </p:clrMapOvr>
  <p:transition spd="med" advClick="0" advTm="20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72B139E-E346-4D11-8A4B-90A3F02618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FF0C91D-BB4C-412A-B2C9-B2B9EC9D7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4FEA7C-A6FC-492F-BF02-49467089E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F15EC-34CF-4470-B0E7-346BE480030A}" type="datetime8">
              <a:rPr lang="he-IL" smtClean="0"/>
              <a:pPr/>
              <a:t>16 אוגוסט 24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EA10F34-D219-4CA1-8D16-1A5FBA1C5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IDETC-CIE 2024 - JW Marriott Washington,Washington, DC, USA - August 25–28, 2024</a:t>
            </a: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EB73950-110B-4856-B603-24C13B750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E805-E2A1-403B-8774-5F87660B7AE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2819360"/>
      </p:ext>
    </p:extLst>
  </p:cSld>
  <p:clrMapOvr>
    <a:masterClrMapping/>
  </p:clrMapOvr>
  <p:transition spd="med" advClick="0" advTm="2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C0CA44-D5E6-4EF2-AD61-A2716E2F7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123B17-3CFD-4983-A515-B8880A1C4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AE0EEB-D1A1-43CD-9316-1FCB63480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D218B-0ABC-4ADA-8C72-0AE3E702E181}" type="datetime8">
              <a:rPr lang="he-IL" smtClean="0"/>
              <a:pPr/>
              <a:t>16 אוגוסט 24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DA520E4-88D7-4B6B-8D17-71249869B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IDETC-CIE 2024 - JW Marriott Washington,Washington, DC, USA - August 25–28, 2024</a:t>
            </a: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9125524-8D1C-4FB4-8936-55A213CFA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E805-E2A1-403B-8774-5F87660B7AE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2547771"/>
      </p:ext>
    </p:extLst>
  </p:cSld>
  <p:clrMapOvr>
    <a:masterClrMapping/>
  </p:clrMapOvr>
  <p:transition spd="med" advClick="0" advTm="2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A8EFDC-7244-4D52-93AB-7A05011FC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2121D54-D19D-4EF7-96C5-ADD3FB028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9F766D-3BD1-4543-AC15-DA4A9A3F1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3608-FABC-4FB3-8C3B-8E2B16947F83}" type="datetime8">
              <a:rPr lang="he-IL" smtClean="0"/>
              <a:pPr/>
              <a:t>16 אוגוסט 24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97BB474-60B5-4E49-81C2-51DA10AD2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IDETC-CIE 2024 - JW Marriott Washington,Washington, DC, USA - August 25–28, 2024</a:t>
            </a: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B62AED-9F7C-4A39-87D4-3A8C3640E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E805-E2A1-403B-8774-5F87660B7AE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6031126"/>
      </p:ext>
    </p:extLst>
  </p:cSld>
  <p:clrMapOvr>
    <a:masterClrMapping/>
  </p:clrMapOvr>
  <p:transition spd="med" advClick="0" advTm="20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FD2FC3-CBBC-4F82-8B0F-EBD63342B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59FCA4-9AD1-4B1D-B2CD-BD3F028F7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B5F5C2E-16DD-417B-A665-32FF1667E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C969C56-232D-43E4-95B6-6AC7C17E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F27A-9333-4270-909C-A961EFED8C69}" type="datetime8">
              <a:rPr lang="he-IL" smtClean="0"/>
              <a:pPr/>
              <a:t>16 אוגוסט 24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1D68D1A-C699-432B-89F1-D1517395D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IDETC-CIE 2024 - JW Marriott Washington,Washington, DC, USA - August 25–28, 2024</a:t>
            </a:r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F43658D-7786-4D3C-8AF0-AAED3C7EF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E805-E2A1-403B-8774-5F87660B7AE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5760626"/>
      </p:ext>
    </p:extLst>
  </p:cSld>
  <p:clrMapOvr>
    <a:masterClrMapping/>
  </p:clrMapOvr>
  <p:transition spd="med" advClick="0" advTm="20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B312C52-BE23-4855-927E-BA2F30D13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F67083A-324E-4325-A0FF-0D6E5FB22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AE880B6-B1DA-4508-A87E-866531214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FB4CCDD-F751-412B-BC97-DFD2FD1103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0289958-F649-4746-9634-9F8886C2C4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A5B2820-3472-4F88-8931-8C39890A6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294B-D79A-497D-B579-3B16A31A6A85}" type="datetime8">
              <a:rPr lang="he-IL" smtClean="0"/>
              <a:pPr/>
              <a:t>16 אוגוסט 24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CCC614C-5ECC-4CC1-8811-8AE9435DF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IDETC-CIE 2024 - JW Marriott Washington,Washington, DC, USA - August 25–28, 2024</a:t>
            </a:r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D732475-BEAE-4511-8037-D5DDA6EC3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E805-E2A1-403B-8774-5F87660B7AE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9794351"/>
      </p:ext>
    </p:extLst>
  </p:cSld>
  <p:clrMapOvr>
    <a:masterClrMapping/>
  </p:clrMapOvr>
  <p:transition spd="med" advClick="0" advTm="20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D7FD9C-126E-4954-9BDD-057E68574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D77CC82-59C6-43BB-AF4A-FE493FCD0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8438-32CA-415B-AFAA-8F8DA50624DD}" type="datetime8">
              <a:rPr lang="he-IL" smtClean="0"/>
              <a:pPr/>
              <a:t>16 אוגוסט 24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90FDA9D-6C0D-4D1D-BE18-078973DED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IDETC-CIE 2024 - JW Marriott Washington,Washington, DC, USA - August 25–28, 2024</a:t>
            </a:r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3C99447-317C-4D09-A0B3-4C561B5C0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E805-E2A1-403B-8774-5F87660B7AE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4711685"/>
      </p:ext>
    </p:extLst>
  </p:cSld>
  <p:clrMapOvr>
    <a:masterClrMapping/>
  </p:clrMapOvr>
  <p:transition spd="med" advClick="0" advTm="20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033D811-80E3-4C89-B433-C4D26499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013D-91A2-4246-86B5-B17DCF80ADAB}" type="datetime8">
              <a:rPr lang="he-IL" smtClean="0"/>
              <a:pPr/>
              <a:t>16 אוגוסט 24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327B444-D8B9-41C3-9B1B-C82E654C3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IDETC-CIE 2024 - JW Marriott Washington,Washington, DC, USA - August 25–28, 2024</a:t>
            </a:r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E08060B-B2B3-4538-A0FD-84BC8C837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E805-E2A1-403B-8774-5F87660B7AE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3765854"/>
      </p:ext>
    </p:extLst>
  </p:cSld>
  <p:clrMapOvr>
    <a:masterClrMapping/>
  </p:clrMapOvr>
  <p:transition spd="med" advClick="0" advTm="20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B01059-246E-4E8F-9E11-0E724662D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1B8224-B24B-40B4-9F33-2C61E1CD7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B876883-F9ED-4C8D-89AB-3031E3DCD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CA9E452-3626-45A5-9038-3BC438E0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E585E-6D1D-4E53-BFD7-B21E3BBD9993}" type="datetime8">
              <a:rPr lang="he-IL" smtClean="0"/>
              <a:pPr/>
              <a:t>16 אוגוסט 24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C418E40-EE90-4028-B0C3-02C4D499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IDETC-CIE 2024 - JW Marriott Washington,Washington, DC, USA - August 25–28, 2024</a:t>
            </a:r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35E1937-2670-423A-89D1-F20ED5E6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E805-E2A1-403B-8774-5F87660B7AE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1399251"/>
      </p:ext>
    </p:extLst>
  </p:cSld>
  <p:clrMapOvr>
    <a:masterClrMapping/>
  </p:clrMapOvr>
  <p:transition spd="med" advClick="0" advTm="2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210836-CDF6-48A2-9ADB-0016BA5CD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50F81AD-751A-4651-A5A2-C61311614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A21361D-E88E-4960-AF99-809F899E0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9D5ABD5-944D-4C91-8E17-68613DD43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F038-97CA-4CC8-BD66-BF90E8840F1F}" type="datetime8">
              <a:rPr lang="he-IL" smtClean="0"/>
              <a:pPr/>
              <a:t>16 אוגוסט 24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E58D601-9ABE-4B05-A822-01C18AA7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IDETC-CIE 2024 - JW Marriott Washington,Washington, DC, USA - August 25–28, 2024</a:t>
            </a:r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8D76EE6-07B8-4542-89BA-3E55A2E31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6E805-E2A1-403B-8774-5F87660B7AE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7913610"/>
      </p:ext>
    </p:extLst>
  </p:cSld>
  <p:clrMapOvr>
    <a:masterClrMapping/>
  </p:clrMapOvr>
  <p:transition spd="med" advClick="0" advTm="2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DC29D21-13E5-4AFC-8A7E-44C57024A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DB017BE-3FAA-46AA-B75C-30431FF01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0CDC652-25E2-4EDA-B767-BD029A8906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AA9EC-48AF-409C-8242-2A35D7B0B220}" type="datetime8">
              <a:rPr lang="he-IL" smtClean="0"/>
              <a:pPr/>
              <a:t>16 אוגוסט 24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62E0B32-F8AF-417B-A152-61581C17A7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IDETC-CIE 2024 - JW Marriott Washington,Washington, DC, USA - August 25–28, 2024</a:t>
            </a:r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2C4E178-6B96-42E8-B255-4993EF396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6E805-E2A1-403B-8774-5F87660B7AE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103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20000">
    <p:fade/>
  </p:transition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0" y="-21218"/>
            <a:ext cx="12193159" cy="26234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44206EB-D284-4481-A02F-9D91DACE1DCD}"/>
              </a:ext>
            </a:extLst>
          </p:cNvPr>
          <p:cNvSpPr txBox="1"/>
          <p:nvPr/>
        </p:nvSpPr>
        <p:spPr>
          <a:xfrm>
            <a:off x="1047246" y="2748153"/>
            <a:ext cx="10097508" cy="110799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6600" dirty="0" smtClean="0">
                <a:latin typeface="Myriad Pro" pitchFamily="34" charset="0"/>
                <a:cs typeface="+mj-cs"/>
              </a:rPr>
              <a:t>STB </a:t>
            </a:r>
            <a:r>
              <a:rPr lang="en-US" sz="6600" dirty="0" err="1" smtClean="0">
                <a:latin typeface="Myriad Pro" pitchFamily="34" charset="0"/>
                <a:cs typeface="+mj-cs"/>
              </a:rPr>
              <a:t>Pecha</a:t>
            </a:r>
            <a:r>
              <a:rPr lang="en-US" sz="6600" dirty="0" smtClean="0">
                <a:latin typeface="Myriad Pro" pitchFamily="34" charset="0"/>
                <a:cs typeface="+mj-cs"/>
              </a:rPr>
              <a:t> </a:t>
            </a:r>
            <a:r>
              <a:rPr lang="en-US" sz="6600" dirty="0">
                <a:latin typeface="Myriad Pro" pitchFamily="34" charset="0"/>
                <a:cs typeface="+mj-cs"/>
              </a:rPr>
              <a:t>Kutcha Template</a:t>
            </a:r>
            <a:endParaRPr lang="he-IL" sz="6600" dirty="0">
              <a:latin typeface="Myriad Pro" pitchFamily="34" charset="0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0420C5A-0CD4-4033-A7BD-9B0D44A892B5}"/>
              </a:ext>
            </a:extLst>
          </p:cNvPr>
          <p:cNvSpPr txBox="1"/>
          <p:nvPr/>
        </p:nvSpPr>
        <p:spPr>
          <a:xfrm>
            <a:off x="2083390" y="3595571"/>
            <a:ext cx="8422755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400" dirty="0">
                <a:latin typeface="Myriad Pro" pitchFamily="34" charset="0"/>
                <a:cs typeface="+mj-cs"/>
              </a:rPr>
              <a:t>Replace with your </a:t>
            </a:r>
            <a:r>
              <a:rPr lang="en-US" sz="4400" dirty="0" smtClean="0">
                <a:latin typeface="Myriad Pro" pitchFamily="34" charset="0"/>
                <a:cs typeface="+mj-cs"/>
              </a:rPr>
              <a:t>images/text/QRs</a:t>
            </a:r>
            <a:endParaRPr lang="he-IL" sz="4400" dirty="0">
              <a:latin typeface="Myriad Pro" pitchFamily="34" charset="0"/>
              <a:cs typeface="+mj-cs"/>
            </a:endParaRPr>
          </a:p>
        </p:txBody>
      </p:sp>
      <p:sp>
        <p:nvSpPr>
          <p:cNvPr id="6" name="Google Shape;106;p30"/>
          <p:cNvSpPr txBox="1">
            <a:spLocks noGrp="1"/>
          </p:cNvSpPr>
          <p:nvPr>
            <p:ph type="subTitle" idx="1"/>
          </p:nvPr>
        </p:nvSpPr>
        <p:spPr>
          <a:xfrm>
            <a:off x="1047246" y="4703567"/>
            <a:ext cx="35106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Myriad Pro" pitchFamily="34" charset="0"/>
              </a:rPr>
              <a:t>Speaker's name</a:t>
            </a:r>
            <a:endParaRPr dirty="0">
              <a:latin typeface="Myriad Pro" pitchFamily="34" charset="0"/>
            </a:endParaRPr>
          </a:p>
        </p:txBody>
      </p:sp>
      <p:pic>
        <p:nvPicPr>
          <p:cNvPr id="7" name="Picture 2" descr="C:\Users\31653\Desktop\qrcode_event.asme.or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167061" y="4703567"/>
            <a:ext cx="1692083" cy="16920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3599371"/>
      </p:ext>
    </p:extLst>
  </p:cSld>
  <p:clrMapOvr>
    <a:masterClrMapping/>
  </p:clrMapOvr>
  <p:transition spd="med" advClick="0" advTm="2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232033"/>
      </p:ext>
    </p:extLst>
  </p:cSld>
  <p:clrMapOvr>
    <a:masterClrMapping/>
  </p:clrMapOvr>
  <p:transition spd="med" advClick="0" advTm="20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822254"/>
      </p:ext>
    </p:extLst>
  </p:cSld>
  <p:clrMapOvr>
    <a:masterClrMapping/>
  </p:clrMapOvr>
  <p:transition spd="med" advClick="0" advTm="20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40917"/>
      </p:ext>
    </p:extLst>
  </p:cSld>
  <p:clrMapOvr>
    <a:masterClrMapping/>
  </p:clrMapOvr>
  <p:transition spd="med" advClick="0" advTm="20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381330"/>
      </p:ext>
    </p:extLst>
  </p:cSld>
  <p:clrMapOvr>
    <a:masterClrMapping/>
  </p:clrMapOvr>
  <p:transition spd="med" advClick="0" advTm="20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061741"/>
      </p:ext>
    </p:extLst>
  </p:cSld>
  <p:clrMapOvr>
    <a:masterClrMapping/>
  </p:clrMapOvr>
  <p:transition spd="med" advClick="0" advTm="20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207648"/>
      </p:ext>
    </p:extLst>
  </p:cSld>
  <p:clrMapOvr>
    <a:masterClrMapping/>
  </p:clrMapOvr>
  <p:transition spd="med" advClick="0" advTm="2000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534141"/>
      </p:ext>
    </p:extLst>
  </p:cSld>
  <p:clrMapOvr>
    <a:masterClrMapping/>
  </p:clrMapOvr>
  <p:transition spd="med" advClick="0" advTm="2000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592907"/>
      </p:ext>
    </p:extLst>
  </p:cSld>
  <p:clrMapOvr>
    <a:masterClrMapping/>
  </p:clrMapOvr>
  <p:transition spd="med" advClick="0" advTm="2000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461714"/>
      </p:ext>
    </p:extLst>
  </p:cSld>
  <p:clrMapOvr>
    <a:masterClrMapping/>
  </p:clrMapOvr>
  <p:transition spd="med" advClick="0" advTm="20000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213896"/>
      </p:ext>
    </p:extLst>
  </p:cSld>
  <p:clrMapOvr>
    <a:masterClrMapping/>
  </p:clrMapOvr>
  <p:transition spd="med" advClick="0" advTm="20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775694"/>
      </p:ext>
    </p:extLst>
  </p:cSld>
  <p:clrMapOvr>
    <a:masterClrMapping/>
  </p:clrMapOvr>
  <p:transition spd="med" advClick="0" advTm="2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sp>
        <p:nvSpPr>
          <p:cNvPr id="8" name="Google Shape;360;p50"/>
          <p:cNvSpPr txBox="1">
            <a:spLocks noGrp="1"/>
          </p:cNvSpPr>
          <p:nvPr>
            <p:ph type="title"/>
          </p:nvPr>
        </p:nvSpPr>
        <p:spPr>
          <a:xfrm>
            <a:off x="231938" y="540000"/>
            <a:ext cx="4448100" cy="10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sp>
        <p:nvSpPr>
          <p:cNvPr id="9" name="Google Shape;361;p50"/>
          <p:cNvSpPr txBox="1">
            <a:spLocks/>
          </p:cNvSpPr>
          <p:nvPr/>
        </p:nvSpPr>
        <p:spPr>
          <a:xfrm>
            <a:off x="231900" y="1841450"/>
            <a:ext cx="4448100" cy="1058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youremail@xxxxx.com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+1 876 321 456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yourwebsite.com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Google Shape;365;p50"/>
          <p:cNvSpPr/>
          <p:nvPr/>
        </p:nvSpPr>
        <p:spPr>
          <a:xfrm>
            <a:off x="337658" y="3120636"/>
            <a:ext cx="345674" cy="346056"/>
          </a:xfrm>
          <a:custGeom>
            <a:avLst/>
            <a:gdLst/>
            <a:ahLst/>
            <a:cxnLst/>
            <a:rect l="l" t="t" r="r" b="b"/>
            <a:pathLst>
              <a:path w="10860" h="10872" extrusionOk="0">
                <a:moveTo>
                  <a:pt x="5430" y="1"/>
                </a:moveTo>
                <a:cubicBezTo>
                  <a:pt x="3990" y="1"/>
                  <a:pt x="2608" y="560"/>
                  <a:pt x="1596" y="1584"/>
                </a:cubicBezTo>
                <a:cubicBezTo>
                  <a:pt x="561" y="2620"/>
                  <a:pt x="1" y="3989"/>
                  <a:pt x="1" y="5430"/>
                </a:cubicBezTo>
                <a:cubicBezTo>
                  <a:pt x="1" y="6561"/>
                  <a:pt x="346" y="7645"/>
                  <a:pt x="1001" y="8573"/>
                </a:cubicBezTo>
                <a:cubicBezTo>
                  <a:pt x="1632" y="9466"/>
                  <a:pt x="2513" y="10145"/>
                  <a:pt x="3537" y="10538"/>
                </a:cubicBezTo>
                <a:cubicBezTo>
                  <a:pt x="3559" y="10544"/>
                  <a:pt x="3579" y="10547"/>
                  <a:pt x="3599" y="10547"/>
                </a:cubicBezTo>
                <a:cubicBezTo>
                  <a:pt x="3656" y="10547"/>
                  <a:pt x="3704" y="10522"/>
                  <a:pt x="3740" y="10478"/>
                </a:cubicBezTo>
                <a:cubicBezTo>
                  <a:pt x="3763" y="10443"/>
                  <a:pt x="3763" y="10395"/>
                  <a:pt x="3763" y="10371"/>
                </a:cubicBezTo>
                <a:lnTo>
                  <a:pt x="3763" y="7275"/>
                </a:lnTo>
                <a:cubicBezTo>
                  <a:pt x="3763" y="7180"/>
                  <a:pt x="3692" y="7097"/>
                  <a:pt x="3585" y="7097"/>
                </a:cubicBezTo>
                <a:lnTo>
                  <a:pt x="2156" y="7097"/>
                </a:lnTo>
                <a:lnTo>
                  <a:pt x="2156" y="5835"/>
                </a:lnTo>
                <a:lnTo>
                  <a:pt x="3585" y="5835"/>
                </a:lnTo>
                <a:cubicBezTo>
                  <a:pt x="3680" y="5835"/>
                  <a:pt x="3763" y="5751"/>
                  <a:pt x="3763" y="5656"/>
                </a:cubicBezTo>
                <a:lnTo>
                  <a:pt x="3763" y="5430"/>
                </a:lnTo>
                <a:cubicBezTo>
                  <a:pt x="3763" y="3942"/>
                  <a:pt x="5180" y="2632"/>
                  <a:pt x="6799" y="2632"/>
                </a:cubicBezTo>
                <a:lnTo>
                  <a:pt x="7550" y="2632"/>
                </a:lnTo>
                <a:lnTo>
                  <a:pt x="7550" y="3894"/>
                </a:lnTo>
                <a:lnTo>
                  <a:pt x="6799" y="3894"/>
                </a:lnTo>
                <a:cubicBezTo>
                  <a:pt x="6311" y="3894"/>
                  <a:pt x="5883" y="4025"/>
                  <a:pt x="5561" y="4287"/>
                </a:cubicBezTo>
                <a:cubicBezTo>
                  <a:pt x="5228" y="4561"/>
                  <a:pt x="5025" y="4966"/>
                  <a:pt x="5025" y="5430"/>
                </a:cubicBezTo>
                <a:lnTo>
                  <a:pt x="5025" y="5656"/>
                </a:lnTo>
                <a:cubicBezTo>
                  <a:pt x="5025" y="5740"/>
                  <a:pt x="5109" y="5835"/>
                  <a:pt x="5204" y="5835"/>
                </a:cubicBezTo>
                <a:lnTo>
                  <a:pt x="5883" y="5835"/>
                </a:lnTo>
                <a:cubicBezTo>
                  <a:pt x="5966" y="5835"/>
                  <a:pt x="6061" y="5751"/>
                  <a:pt x="6061" y="5656"/>
                </a:cubicBezTo>
                <a:cubicBezTo>
                  <a:pt x="6061" y="5561"/>
                  <a:pt x="5978" y="5478"/>
                  <a:pt x="5883" y="5478"/>
                </a:cubicBezTo>
                <a:lnTo>
                  <a:pt x="5371" y="5478"/>
                </a:lnTo>
                <a:lnTo>
                  <a:pt x="5371" y="5418"/>
                </a:lnTo>
                <a:cubicBezTo>
                  <a:pt x="5371" y="4525"/>
                  <a:pt x="6145" y="4204"/>
                  <a:pt x="6799" y="4204"/>
                </a:cubicBezTo>
                <a:lnTo>
                  <a:pt x="7704" y="4204"/>
                </a:lnTo>
                <a:cubicBezTo>
                  <a:pt x="7800" y="4204"/>
                  <a:pt x="7883" y="4132"/>
                  <a:pt x="7883" y="4025"/>
                </a:cubicBezTo>
                <a:lnTo>
                  <a:pt x="7883" y="2418"/>
                </a:lnTo>
                <a:cubicBezTo>
                  <a:pt x="7883" y="2334"/>
                  <a:pt x="7811" y="2239"/>
                  <a:pt x="7704" y="2239"/>
                </a:cubicBezTo>
                <a:lnTo>
                  <a:pt x="6799" y="2239"/>
                </a:lnTo>
                <a:cubicBezTo>
                  <a:pt x="5966" y="2239"/>
                  <a:pt x="5121" y="2572"/>
                  <a:pt x="4466" y="3156"/>
                </a:cubicBezTo>
                <a:cubicBezTo>
                  <a:pt x="3799" y="3763"/>
                  <a:pt x="3418" y="4549"/>
                  <a:pt x="3418" y="5382"/>
                </a:cubicBezTo>
                <a:lnTo>
                  <a:pt x="3418" y="5442"/>
                </a:lnTo>
                <a:lnTo>
                  <a:pt x="1989" y="5442"/>
                </a:lnTo>
                <a:cubicBezTo>
                  <a:pt x="1906" y="5442"/>
                  <a:pt x="1811" y="5513"/>
                  <a:pt x="1811" y="5620"/>
                </a:cubicBezTo>
                <a:lnTo>
                  <a:pt x="1811" y="7228"/>
                </a:lnTo>
                <a:cubicBezTo>
                  <a:pt x="1811" y="7323"/>
                  <a:pt x="1894" y="7406"/>
                  <a:pt x="1989" y="7406"/>
                </a:cubicBezTo>
                <a:lnTo>
                  <a:pt x="3418" y="7406"/>
                </a:lnTo>
                <a:lnTo>
                  <a:pt x="3418" y="10085"/>
                </a:lnTo>
                <a:cubicBezTo>
                  <a:pt x="1561" y="9300"/>
                  <a:pt x="346" y="7442"/>
                  <a:pt x="346" y="5418"/>
                </a:cubicBezTo>
                <a:cubicBezTo>
                  <a:pt x="346" y="2596"/>
                  <a:pt x="2620" y="322"/>
                  <a:pt x="5430" y="322"/>
                </a:cubicBezTo>
                <a:cubicBezTo>
                  <a:pt x="8228" y="322"/>
                  <a:pt x="10526" y="2620"/>
                  <a:pt x="10526" y="5418"/>
                </a:cubicBezTo>
                <a:cubicBezTo>
                  <a:pt x="10526" y="8228"/>
                  <a:pt x="8240" y="10502"/>
                  <a:pt x="5430" y="10502"/>
                </a:cubicBezTo>
                <a:lnTo>
                  <a:pt x="5371" y="10502"/>
                </a:lnTo>
                <a:lnTo>
                  <a:pt x="5371" y="7418"/>
                </a:lnTo>
                <a:lnTo>
                  <a:pt x="7728" y="7418"/>
                </a:lnTo>
                <a:cubicBezTo>
                  <a:pt x="7811" y="7418"/>
                  <a:pt x="7907" y="7347"/>
                  <a:pt x="7907" y="7240"/>
                </a:cubicBezTo>
                <a:lnTo>
                  <a:pt x="7907" y="5656"/>
                </a:lnTo>
                <a:cubicBezTo>
                  <a:pt x="7907" y="5561"/>
                  <a:pt x="7823" y="5478"/>
                  <a:pt x="7728" y="5478"/>
                </a:cubicBezTo>
                <a:lnTo>
                  <a:pt x="6728" y="5478"/>
                </a:lnTo>
                <a:cubicBezTo>
                  <a:pt x="6633" y="5478"/>
                  <a:pt x="6549" y="5549"/>
                  <a:pt x="6549" y="5656"/>
                </a:cubicBezTo>
                <a:cubicBezTo>
                  <a:pt x="6549" y="5740"/>
                  <a:pt x="6621" y="5835"/>
                  <a:pt x="6728" y="5835"/>
                </a:cubicBezTo>
                <a:lnTo>
                  <a:pt x="7561" y="5835"/>
                </a:lnTo>
                <a:lnTo>
                  <a:pt x="7561" y="7097"/>
                </a:lnTo>
                <a:lnTo>
                  <a:pt x="5204" y="7097"/>
                </a:lnTo>
                <a:cubicBezTo>
                  <a:pt x="5121" y="7097"/>
                  <a:pt x="5025" y="7168"/>
                  <a:pt x="5025" y="7275"/>
                </a:cubicBezTo>
                <a:lnTo>
                  <a:pt x="5025" y="10693"/>
                </a:lnTo>
                <a:cubicBezTo>
                  <a:pt x="5025" y="10788"/>
                  <a:pt x="5109" y="10859"/>
                  <a:pt x="5192" y="10871"/>
                </a:cubicBezTo>
                <a:lnTo>
                  <a:pt x="5430" y="10871"/>
                </a:lnTo>
                <a:cubicBezTo>
                  <a:pt x="6871" y="10871"/>
                  <a:pt x="8240" y="10312"/>
                  <a:pt x="9276" y="9288"/>
                </a:cubicBezTo>
                <a:cubicBezTo>
                  <a:pt x="10300" y="8252"/>
                  <a:pt x="10859" y="6883"/>
                  <a:pt x="10859" y="5442"/>
                </a:cubicBezTo>
                <a:cubicBezTo>
                  <a:pt x="10859" y="3989"/>
                  <a:pt x="10300" y="2620"/>
                  <a:pt x="9276" y="1584"/>
                </a:cubicBezTo>
                <a:cubicBezTo>
                  <a:pt x="8240" y="560"/>
                  <a:pt x="6871" y="1"/>
                  <a:pt x="543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366;p50"/>
          <p:cNvGrpSpPr/>
          <p:nvPr/>
        </p:nvGrpSpPr>
        <p:grpSpPr>
          <a:xfrm>
            <a:off x="786553" y="3120827"/>
            <a:ext cx="346056" cy="345674"/>
            <a:chOff x="3303268" y="3817349"/>
            <a:chExt cx="346056" cy="345674"/>
          </a:xfrm>
        </p:grpSpPr>
        <p:sp>
          <p:nvSpPr>
            <p:cNvPr id="12" name="Google Shape;367;p50"/>
            <p:cNvSpPr/>
            <p:nvPr/>
          </p:nvSpPr>
          <p:spPr>
            <a:xfrm>
              <a:off x="3303268" y="3817349"/>
              <a:ext cx="346056" cy="345674"/>
            </a:xfrm>
            <a:custGeom>
              <a:avLst/>
              <a:gdLst/>
              <a:ahLst/>
              <a:cxnLst/>
              <a:rect l="l" t="t" r="r" b="b"/>
              <a:pathLst>
                <a:path w="10872" h="10860" extrusionOk="0">
                  <a:moveTo>
                    <a:pt x="5418" y="334"/>
                  </a:moveTo>
                  <a:cubicBezTo>
                    <a:pt x="8228" y="334"/>
                    <a:pt x="10514" y="2608"/>
                    <a:pt x="10514" y="5430"/>
                  </a:cubicBezTo>
                  <a:cubicBezTo>
                    <a:pt x="10514" y="8240"/>
                    <a:pt x="8228" y="10514"/>
                    <a:pt x="5418" y="10514"/>
                  </a:cubicBezTo>
                  <a:cubicBezTo>
                    <a:pt x="2608" y="10514"/>
                    <a:pt x="334" y="8240"/>
                    <a:pt x="334" y="5430"/>
                  </a:cubicBezTo>
                  <a:cubicBezTo>
                    <a:pt x="334" y="2608"/>
                    <a:pt x="2608" y="334"/>
                    <a:pt x="5418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3" y="10859"/>
                    <a:pt x="8252" y="10300"/>
                    <a:pt x="9276" y="9264"/>
                  </a:cubicBezTo>
                  <a:cubicBezTo>
                    <a:pt x="10300" y="8240"/>
                    <a:pt x="10871" y="6871"/>
                    <a:pt x="10871" y="5430"/>
                  </a:cubicBezTo>
                  <a:cubicBezTo>
                    <a:pt x="10871" y="3989"/>
                    <a:pt x="10300" y="2620"/>
                    <a:pt x="9276" y="1584"/>
                  </a:cubicBezTo>
                  <a:cubicBezTo>
                    <a:pt x="8252" y="560"/>
                    <a:pt x="6883" y="1"/>
                    <a:pt x="5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368;p50"/>
            <p:cNvSpPr/>
            <p:nvPr/>
          </p:nvSpPr>
          <p:spPr>
            <a:xfrm>
              <a:off x="3368074" y="3882537"/>
              <a:ext cx="215298" cy="215298"/>
            </a:xfrm>
            <a:custGeom>
              <a:avLst/>
              <a:gdLst/>
              <a:ahLst/>
              <a:cxnLst/>
              <a:rect l="l" t="t" r="r" b="b"/>
              <a:pathLst>
                <a:path w="6764" h="6764" extrusionOk="0">
                  <a:moveTo>
                    <a:pt x="5335" y="346"/>
                  </a:moveTo>
                  <a:cubicBezTo>
                    <a:pt x="5930" y="346"/>
                    <a:pt x="6418" y="834"/>
                    <a:pt x="6418" y="1429"/>
                  </a:cubicBezTo>
                  <a:lnTo>
                    <a:pt x="6418" y="5335"/>
                  </a:lnTo>
                  <a:cubicBezTo>
                    <a:pt x="6418" y="5930"/>
                    <a:pt x="5930" y="6418"/>
                    <a:pt x="5335" y="6418"/>
                  </a:cubicBezTo>
                  <a:lnTo>
                    <a:pt x="1429" y="6418"/>
                  </a:lnTo>
                  <a:cubicBezTo>
                    <a:pt x="834" y="6418"/>
                    <a:pt x="346" y="5930"/>
                    <a:pt x="346" y="5335"/>
                  </a:cubicBezTo>
                  <a:lnTo>
                    <a:pt x="346" y="1429"/>
                  </a:lnTo>
                  <a:cubicBezTo>
                    <a:pt x="346" y="834"/>
                    <a:pt x="834" y="346"/>
                    <a:pt x="1429" y="346"/>
                  </a:cubicBezTo>
                  <a:close/>
                  <a:moveTo>
                    <a:pt x="1429" y="1"/>
                  </a:moveTo>
                  <a:cubicBezTo>
                    <a:pt x="644" y="1"/>
                    <a:pt x="1" y="644"/>
                    <a:pt x="1" y="1429"/>
                  </a:cubicBezTo>
                  <a:lnTo>
                    <a:pt x="1" y="5335"/>
                  </a:lnTo>
                  <a:cubicBezTo>
                    <a:pt x="1" y="6120"/>
                    <a:pt x="644" y="6763"/>
                    <a:pt x="1429" y="6763"/>
                  </a:cubicBezTo>
                  <a:lnTo>
                    <a:pt x="5335" y="6763"/>
                  </a:lnTo>
                  <a:cubicBezTo>
                    <a:pt x="6121" y="6763"/>
                    <a:pt x="6763" y="6120"/>
                    <a:pt x="6763" y="5335"/>
                  </a:cubicBezTo>
                  <a:lnTo>
                    <a:pt x="6763" y="1429"/>
                  </a:lnTo>
                  <a:cubicBezTo>
                    <a:pt x="6763" y="644"/>
                    <a:pt x="6121" y="1"/>
                    <a:pt x="53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369;p50"/>
            <p:cNvSpPr/>
            <p:nvPr/>
          </p:nvSpPr>
          <p:spPr>
            <a:xfrm>
              <a:off x="3418143" y="3933656"/>
              <a:ext cx="114811" cy="112742"/>
            </a:xfrm>
            <a:custGeom>
              <a:avLst/>
              <a:gdLst/>
              <a:ahLst/>
              <a:cxnLst/>
              <a:rect l="l" t="t" r="r" b="b"/>
              <a:pathLst>
                <a:path w="3607" h="3542" extrusionOk="0">
                  <a:moveTo>
                    <a:pt x="1822" y="0"/>
                  </a:moveTo>
                  <a:cubicBezTo>
                    <a:pt x="812" y="0"/>
                    <a:pt x="1" y="851"/>
                    <a:pt x="59" y="1859"/>
                  </a:cubicBezTo>
                  <a:cubicBezTo>
                    <a:pt x="95" y="2776"/>
                    <a:pt x="833" y="3502"/>
                    <a:pt x="1726" y="3538"/>
                  </a:cubicBezTo>
                  <a:cubicBezTo>
                    <a:pt x="1764" y="3541"/>
                    <a:pt x="1802" y="3542"/>
                    <a:pt x="1840" y="3542"/>
                  </a:cubicBezTo>
                  <a:cubicBezTo>
                    <a:pt x="2178" y="3542"/>
                    <a:pt x="2494" y="3447"/>
                    <a:pt x="2762" y="3276"/>
                  </a:cubicBezTo>
                  <a:cubicBezTo>
                    <a:pt x="2857" y="3217"/>
                    <a:pt x="2869" y="3086"/>
                    <a:pt x="2797" y="3014"/>
                  </a:cubicBezTo>
                  <a:cubicBezTo>
                    <a:pt x="2761" y="2978"/>
                    <a:pt x="2711" y="2964"/>
                    <a:pt x="2664" y="2964"/>
                  </a:cubicBezTo>
                  <a:cubicBezTo>
                    <a:pt x="2634" y="2964"/>
                    <a:pt x="2606" y="2969"/>
                    <a:pt x="2583" y="2979"/>
                  </a:cubicBezTo>
                  <a:cubicBezTo>
                    <a:pt x="2380" y="3096"/>
                    <a:pt x="2149" y="3185"/>
                    <a:pt x="1897" y="3185"/>
                  </a:cubicBezTo>
                  <a:cubicBezTo>
                    <a:pt x="1868" y="3185"/>
                    <a:pt x="1839" y="3183"/>
                    <a:pt x="1809" y="3181"/>
                  </a:cubicBezTo>
                  <a:cubicBezTo>
                    <a:pt x="1023" y="3169"/>
                    <a:pt x="380" y="2514"/>
                    <a:pt x="392" y="1716"/>
                  </a:cubicBezTo>
                  <a:cubicBezTo>
                    <a:pt x="426" y="948"/>
                    <a:pt x="1028" y="330"/>
                    <a:pt x="1792" y="330"/>
                  </a:cubicBezTo>
                  <a:cubicBezTo>
                    <a:pt x="1833" y="330"/>
                    <a:pt x="1874" y="332"/>
                    <a:pt x="1916" y="335"/>
                  </a:cubicBezTo>
                  <a:cubicBezTo>
                    <a:pt x="2619" y="371"/>
                    <a:pt x="3190" y="943"/>
                    <a:pt x="3250" y="1633"/>
                  </a:cubicBezTo>
                  <a:cubicBezTo>
                    <a:pt x="3285" y="1919"/>
                    <a:pt x="3214" y="2193"/>
                    <a:pt x="3095" y="2431"/>
                  </a:cubicBezTo>
                  <a:cubicBezTo>
                    <a:pt x="3059" y="2490"/>
                    <a:pt x="3059" y="2574"/>
                    <a:pt x="3119" y="2633"/>
                  </a:cubicBezTo>
                  <a:cubicBezTo>
                    <a:pt x="3149" y="2663"/>
                    <a:pt x="3191" y="2678"/>
                    <a:pt x="3234" y="2678"/>
                  </a:cubicBezTo>
                  <a:cubicBezTo>
                    <a:pt x="3295" y="2678"/>
                    <a:pt x="3358" y="2648"/>
                    <a:pt x="3393" y="2586"/>
                  </a:cubicBezTo>
                  <a:cubicBezTo>
                    <a:pt x="3536" y="2324"/>
                    <a:pt x="3607" y="2014"/>
                    <a:pt x="3583" y="1669"/>
                  </a:cubicBezTo>
                  <a:cubicBezTo>
                    <a:pt x="3536" y="764"/>
                    <a:pt x="2797" y="50"/>
                    <a:pt x="1904" y="2"/>
                  </a:cubicBezTo>
                  <a:cubicBezTo>
                    <a:pt x="1877" y="1"/>
                    <a:pt x="1849" y="0"/>
                    <a:pt x="18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370;p50"/>
            <p:cNvSpPr/>
            <p:nvPr/>
          </p:nvSpPr>
          <p:spPr>
            <a:xfrm>
              <a:off x="3519298" y="3910197"/>
              <a:ext cx="29570" cy="29220"/>
            </a:xfrm>
            <a:custGeom>
              <a:avLst/>
              <a:gdLst/>
              <a:ahLst/>
              <a:cxnLst/>
              <a:rect l="l" t="t" r="r" b="b"/>
              <a:pathLst>
                <a:path w="929" h="918" extrusionOk="0">
                  <a:moveTo>
                    <a:pt x="465" y="1"/>
                  </a:moveTo>
                  <a:cubicBezTo>
                    <a:pt x="203" y="1"/>
                    <a:pt x="0" y="203"/>
                    <a:pt x="0" y="453"/>
                  </a:cubicBezTo>
                  <a:cubicBezTo>
                    <a:pt x="0" y="715"/>
                    <a:pt x="203" y="918"/>
                    <a:pt x="465" y="918"/>
                  </a:cubicBezTo>
                  <a:cubicBezTo>
                    <a:pt x="715" y="918"/>
                    <a:pt x="929" y="715"/>
                    <a:pt x="929" y="453"/>
                  </a:cubicBezTo>
                  <a:cubicBezTo>
                    <a:pt x="929" y="203"/>
                    <a:pt x="715" y="1"/>
                    <a:pt x="4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" name="Google Shape;371;p50"/>
          <p:cNvGrpSpPr/>
          <p:nvPr/>
        </p:nvGrpSpPr>
        <p:grpSpPr>
          <a:xfrm>
            <a:off x="1235831" y="3120827"/>
            <a:ext cx="346056" cy="345674"/>
            <a:chOff x="3752358" y="3817349"/>
            <a:chExt cx="346056" cy="345674"/>
          </a:xfrm>
        </p:grpSpPr>
        <p:sp>
          <p:nvSpPr>
            <p:cNvPr id="17" name="Google Shape;372;p50"/>
            <p:cNvSpPr/>
            <p:nvPr/>
          </p:nvSpPr>
          <p:spPr>
            <a:xfrm>
              <a:off x="3752358" y="3817349"/>
              <a:ext cx="346056" cy="345674"/>
            </a:xfrm>
            <a:custGeom>
              <a:avLst/>
              <a:gdLst/>
              <a:ahLst/>
              <a:cxnLst/>
              <a:rect l="l" t="t" r="r" b="b"/>
              <a:pathLst>
                <a:path w="10872" h="10860" extrusionOk="0">
                  <a:moveTo>
                    <a:pt x="5430" y="334"/>
                  </a:moveTo>
                  <a:cubicBezTo>
                    <a:pt x="8252" y="334"/>
                    <a:pt x="10526" y="2608"/>
                    <a:pt x="10526" y="5430"/>
                  </a:cubicBezTo>
                  <a:cubicBezTo>
                    <a:pt x="10526" y="8240"/>
                    <a:pt x="8228" y="10514"/>
                    <a:pt x="5430" y="10514"/>
                  </a:cubicBezTo>
                  <a:cubicBezTo>
                    <a:pt x="2620" y="10514"/>
                    <a:pt x="346" y="8240"/>
                    <a:pt x="346" y="5430"/>
                  </a:cubicBezTo>
                  <a:cubicBezTo>
                    <a:pt x="346" y="2608"/>
                    <a:pt x="2620" y="334"/>
                    <a:pt x="5430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2" y="10859"/>
                    <a:pt x="8252" y="10300"/>
                    <a:pt x="9276" y="9264"/>
                  </a:cubicBezTo>
                  <a:cubicBezTo>
                    <a:pt x="10300" y="8240"/>
                    <a:pt x="10871" y="6871"/>
                    <a:pt x="10871" y="5430"/>
                  </a:cubicBezTo>
                  <a:cubicBezTo>
                    <a:pt x="10871" y="3989"/>
                    <a:pt x="10300" y="2620"/>
                    <a:pt x="9276" y="1584"/>
                  </a:cubicBezTo>
                  <a:cubicBezTo>
                    <a:pt x="8252" y="560"/>
                    <a:pt x="6882" y="1"/>
                    <a:pt x="5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373;p50"/>
            <p:cNvSpPr/>
            <p:nvPr/>
          </p:nvSpPr>
          <p:spPr>
            <a:xfrm>
              <a:off x="3831933" y="3955682"/>
              <a:ext cx="47809" cy="120540"/>
            </a:xfrm>
            <a:custGeom>
              <a:avLst/>
              <a:gdLst/>
              <a:ahLst/>
              <a:cxnLst/>
              <a:rect l="l" t="t" r="r" b="b"/>
              <a:pathLst>
                <a:path w="1502" h="3787" extrusionOk="0">
                  <a:moveTo>
                    <a:pt x="1168" y="346"/>
                  </a:moveTo>
                  <a:lnTo>
                    <a:pt x="1168" y="3430"/>
                  </a:lnTo>
                  <a:lnTo>
                    <a:pt x="358" y="3430"/>
                  </a:lnTo>
                  <a:lnTo>
                    <a:pt x="358" y="346"/>
                  </a:lnTo>
                  <a:close/>
                  <a:moveTo>
                    <a:pt x="180" y="1"/>
                  </a:moveTo>
                  <a:cubicBezTo>
                    <a:pt x="96" y="1"/>
                    <a:pt x="1" y="72"/>
                    <a:pt x="1" y="179"/>
                  </a:cubicBezTo>
                  <a:lnTo>
                    <a:pt x="1" y="3608"/>
                  </a:lnTo>
                  <a:cubicBezTo>
                    <a:pt x="1" y="3703"/>
                    <a:pt x="72" y="3787"/>
                    <a:pt x="180" y="3787"/>
                  </a:cubicBezTo>
                  <a:lnTo>
                    <a:pt x="1323" y="3787"/>
                  </a:lnTo>
                  <a:cubicBezTo>
                    <a:pt x="1418" y="3787"/>
                    <a:pt x="1501" y="3715"/>
                    <a:pt x="1501" y="3608"/>
                  </a:cubicBezTo>
                  <a:lnTo>
                    <a:pt x="1501" y="179"/>
                  </a:lnTo>
                  <a:cubicBezTo>
                    <a:pt x="1501" y="72"/>
                    <a:pt x="1430" y="1"/>
                    <a:pt x="13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374;p50"/>
            <p:cNvSpPr/>
            <p:nvPr/>
          </p:nvSpPr>
          <p:spPr>
            <a:xfrm>
              <a:off x="3824739" y="3890112"/>
              <a:ext cx="55002" cy="55002"/>
            </a:xfrm>
            <a:custGeom>
              <a:avLst/>
              <a:gdLst/>
              <a:ahLst/>
              <a:cxnLst/>
              <a:rect l="l" t="t" r="r" b="b"/>
              <a:pathLst>
                <a:path w="1728" h="1728" extrusionOk="0">
                  <a:moveTo>
                    <a:pt x="870" y="334"/>
                  </a:moveTo>
                  <a:cubicBezTo>
                    <a:pt x="1156" y="334"/>
                    <a:pt x="1394" y="572"/>
                    <a:pt x="1394" y="846"/>
                  </a:cubicBezTo>
                  <a:cubicBezTo>
                    <a:pt x="1394" y="1132"/>
                    <a:pt x="1156" y="1370"/>
                    <a:pt x="870" y="1370"/>
                  </a:cubicBezTo>
                  <a:cubicBezTo>
                    <a:pt x="584" y="1370"/>
                    <a:pt x="346" y="1132"/>
                    <a:pt x="346" y="846"/>
                  </a:cubicBezTo>
                  <a:cubicBezTo>
                    <a:pt x="346" y="572"/>
                    <a:pt x="584" y="334"/>
                    <a:pt x="870" y="334"/>
                  </a:cubicBezTo>
                  <a:close/>
                  <a:moveTo>
                    <a:pt x="870" y="1"/>
                  </a:moveTo>
                  <a:cubicBezTo>
                    <a:pt x="394" y="1"/>
                    <a:pt x="1" y="394"/>
                    <a:pt x="1" y="870"/>
                  </a:cubicBezTo>
                  <a:cubicBezTo>
                    <a:pt x="1" y="1346"/>
                    <a:pt x="394" y="1727"/>
                    <a:pt x="870" y="1727"/>
                  </a:cubicBezTo>
                  <a:cubicBezTo>
                    <a:pt x="1346" y="1727"/>
                    <a:pt x="1727" y="1334"/>
                    <a:pt x="1727" y="870"/>
                  </a:cubicBezTo>
                  <a:cubicBezTo>
                    <a:pt x="1727" y="394"/>
                    <a:pt x="1346" y="1"/>
                    <a:pt x="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75;p50"/>
            <p:cNvSpPr/>
            <p:nvPr/>
          </p:nvSpPr>
          <p:spPr>
            <a:xfrm>
              <a:off x="3904696" y="3955682"/>
              <a:ext cx="128148" cy="120540"/>
            </a:xfrm>
            <a:custGeom>
              <a:avLst/>
              <a:gdLst/>
              <a:ahLst/>
              <a:cxnLst/>
              <a:rect l="l" t="t" r="r" b="b"/>
              <a:pathLst>
                <a:path w="4026" h="3787" extrusionOk="0">
                  <a:moveTo>
                    <a:pt x="191" y="1"/>
                  </a:moveTo>
                  <a:cubicBezTo>
                    <a:pt x="96" y="1"/>
                    <a:pt x="1" y="72"/>
                    <a:pt x="1" y="179"/>
                  </a:cubicBezTo>
                  <a:lnTo>
                    <a:pt x="1" y="3608"/>
                  </a:lnTo>
                  <a:cubicBezTo>
                    <a:pt x="1" y="3703"/>
                    <a:pt x="84" y="3787"/>
                    <a:pt x="191" y="3787"/>
                  </a:cubicBezTo>
                  <a:lnTo>
                    <a:pt x="1334" y="3787"/>
                  </a:lnTo>
                  <a:cubicBezTo>
                    <a:pt x="1418" y="3787"/>
                    <a:pt x="1513" y="3715"/>
                    <a:pt x="1513" y="3608"/>
                  </a:cubicBezTo>
                  <a:lnTo>
                    <a:pt x="1513" y="2382"/>
                  </a:lnTo>
                  <a:cubicBezTo>
                    <a:pt x="1513" y="1977"/>
                    <a:pt x="1596" y="1501"/>
                    <a:pt x="2037" y="1501"/>
                  </a:cubicBezTo>
                  <a:cubicBezTo>
                    <a:pt x="2347" y="1501"/>
                    <a:pt x="2477" y="1763"/>
                    <a:pt x="2525" y="2060"/>
                  </a:cubicBezTo>
                  <a:cubicBezTo>
                    <a:pt x="2537" y="2156"/>
                    <a:pt x="2608" y="2215"/>
                    <a:pt x="2692" y="2215"/>
                  </a:cubicBezTo>
                  <a:cubicBezTo>
                    <a:pt x="2787" y="2215"/>
                    <a:pt x="2870" y="2120"/>
                    <a:pt x="2847" y="2025"/>
                  </a:cubicBezTo>
                  <a:cubicBezTo>
                    <a:pt x="2763" y="1465"/>
                    <a:pt x="2477" y="1155"/>
                    <a:pt x="2013" y="1155"/>
                  </a:cubicBezTo>
                  <a:cubicBezTo>
                    <a:pt x="1465" y="1155"/>
                    <a:pt x="1156" y="1608"/>
                    <a:pt x="1156" y="2382"/>
                  </a:cubicBezTo>
                  <a:lnTo>
                    <a:pt x="1156" y="3430"/>
                  </a:lnTo>
                  <a:lnTo>
                    <a:pt x="346" y="3430"/>
                  </a:lnTo>
                  <a:lnTo>
                    <a:pt x="346" y="358"/>
                  </a:lnTo>
                  <a:lnTo>
                    <a:pt x="918" y="358"/>
                  </a:lnTo>
                  <a:lnTo>
                    <a:pt x="918" y="572"/>
                  </a:lnTo>
                  <a:cubicBezTo>
                    <a:pt x="918" y="632"/>
                    <a:pt x="930" y="679"/>
                    <a:pt x="977" y="715"/>
                  </a:cubicBezTo>
                  <a:cubicBezTo>
                    <a:pt x="1007" y="733"/>
                    <a:pt x="1043" y="742"/>
                    <a:pt x="1078" y="742"/>
                  </a:cubicBezTo>
                  <a:cubicBezTo>
                    <a:pt x="1114" y="742"/>
                    <a:pt x="1150" y="733"/>
                    <a:pt x="1180" y="715"/>
                  </a:cubicBezTo>
                  <a:cubicBezTo>
                    <a:pt x="1477" y="477"/>
                    <a:pt x="1835" y="358"/>
                    <a:pt x="2227" y="358"/>
                  </a:cubicBezTo>
                  <a:cubicBezTo>
                    <a:pt x="3204" y="358"/>
                    <a:pt x="3656" y="1191"/>
                    <a:pt x="3656" y="2001"/>
                  </a:cubicBezTo>
                  <a:lnTo>
                    <a:pt x="3656" y="3430"/>
                  </a:lnTo>
                  <a:lnTo>
                    <a:pt x="2847" y="3430"/>
                  </a:lnTo>
                  <a:lnTo>
                    <a:pt x="2847" y="2870"/>
                  </a:lnTo>
                  <a:cubicBezTo>
                    <a:pt x="2847" y="2775"/>
                    <a:pt x="2775" y="2703"/>
                    <a:pt x="2692" y="2703"/>
                  </a:cubicBezTo>
                  <a:cubicBezTo>
                    <a:pt x="2597" y="2703"/>
                    <a:pt x="2525" y="2775"/>
                    <a:pt x="2525" y="2870"/>
                  </a:cubicBezTo>
                  <a:lnTo>
                    <a:pt x="2525" y="3596"/>
                  </a:lnTo>
                  <a:cubicBezTo>
                    <a:pt x="2525" y="3691"/>
                    <a:pt x="2597" y="3775"/>
                    <a:pt x="2704" y="3775"/>
                  </a:cubicBezTo>
                  <a:lnTo>
                    <a:pt x="3847" y="3775"/>
                  </a:lnTo>
                  <a:cubicBezTo>
                    <a:pt x="3942" y="3775"/>
                    <a:pt x="4025" y="3703"/>
                    <a:pt x="4025" y="3596"/>
                  </a:cubicBezTo>
                  <a:lnTo>
                    <a:pt x="4025" y="1989"/>
                  </a:lnTo>
                  <a:cubicBezTo>
                    <a:pt x="4025" y="810"/>
                    <a:pt x="3299" y="1"/>
                    <a:pt x="2239" y="1"/>
                  </a:cubicBezTo>
                  <a:cubicBezTo>
                    <a:pt x="1894" y="1"/>
                    <a:pt x="1573" y="84"/>
                    <a:pt x="1275" y="251"/>
                  </a:cubicBezTo>
                  <a:lnTo>
                    <a:pt x="1275" y="179"/>
                  </a:lnTo>
                  <a:cubicBezTo>
                    <a:pt x="1275" y="84"/>
                    <a:pt x="1204" y="1"/>
                    <a:pt x="1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376;p50"/>
          <p:cNvGrpSpPr/>
          <p:nvPr/>
        </p:nvGrpSpPr>
        <p:grpSpPr>
          <a:xfrm>
            <a:off x="1685108" y="3120827"/>
            <a:ext cx="346024" cy="345674"/>
            <a:chOff x="4201447" y="3817349"/>
            <a:chExt cx="346024" cy="345674"/>
          </a:xfrm>
        </p:grpSpPr>
        <p:sp>
          <p:nvSpPr>
            <p:cNvPr id="22" name="Google Shape;377;p50"/>
            <p:cNvSpPr/>
            <p:nvPr/>
          </p:nvSpPr>
          <p:spPr>
            <a:xfrm>
              <a:off x="4201447" y="3817349"/>
              <a:ext cx="346024" cy="345674"/>
            </a:xfrm>
            <a:custGeom>
              <a:avLst/>
              <a:gdLst/>
              <a:ahLst/>
              <a:cxnLst/>
              <a:rect l="l" t="t" r="r" b="b"/>
              <a:pathLst>
                <a:path w="10871" h="10860" extrusionOk="0">
                  <a:moveTo>
                    <a:pt x="5430" y="334"/>
                  </a:moveTo>
                  <a:cubicBezTo>
                    <a:pt x="8252" y="334"/>
                    <a:pt x="10526" y="2608"/>
                    <a:pt x="10526" y="5430"/>
                  </a:cubicBezTo>
                  <a:cubicBezTo>
                    <a:pt x="10526" y="8240"/>
                    <a:pt x="8252" y="10514"/>
                    <a:pt x="5430" y="10514"/>
                  </a:cubicBezTo>
                  <a:cubicBezTo>
                    <a:pt x="2620" y="10514"/>
                    <a:pt x="346" y="8240"/>
                    <a:pt x="346" y="5430"/>
                  </a:cubicBezTo>
                  <a:cubicBezTo>
                    <a:pt x="346" y="2608"/>
                    <a:pt x="2620" y="334"/>
                    <a:pt x="5430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2" y="10859"/>
                    <a:pt x="8252" y="10300"/>
                    <a:pt x="9276" y="9264"/>
                  </a:cubicBezTo>
                  <a:cubicBezTo>
                    <a:pt x="10299" y="8240"/>
                    <a:pt x="10871" y="6871"/>
                    <a:pt x="10871" y="5430"/>
                  </a:cubicBezTo>
                  <a:cubicBezTo>
                    <a:pt x="10871" y="3989"/>
                    <a:pt x="10299" y="2620"/>
                    <a:pt x="9276" y="1584"/>
                  </a:cubicBezTo>
                  <a:cubicBezTo>
                    <a:pt x="8252" y="560"/>
                    <a:pt x="6882" y="1"/>
                    <a:pt x="5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78;p50"/>
            <p:cNvSpPr/>
            <p:nvPr/>
          </p:nvSpPr>
          <p:spPr>
            <a:xfrm>
              <a:off x="4271569" y="3904531"/>
              <a:ext cx="227394" cy="185728"/>
            </a:xfrm>
            <a:custGeom>
              <a:avLst/>
              <a:gdLst/>
              <a:ahLst/>
              <a:cxnLst/>
              <a:rect l="l" t="t" r="r" b="b"/>
              <a:pathLst>
                <a:path w="7144" h="5835" extrusionOk="0">
                  <a:moveTo>
                    <a:pt x="4620" y="0"/>
                  </a:moveTo>
                  <a:cubicBezTo>
                    <a:pt x="3727" y="0"/>
                    <a:pt x="2977" y="691"/>
                    <a:pt x="2905" y="1572"/>
                  </a:cubicBezTo>
                  <a:cubicBezTo>
                    <a:pt x="2727" y="1548"/>
                    <a:pt x="2358" y="1441"/>
                    <a:pt x="2262" y="1405"/>
                  </a:cubicBezTo>
                  <a:cubicBezTo>
                    <a:pt x="1643" y="1203"/>
                    <a:pt x="1072" y="810"/>
                    <a:pt x="631" y="322"/>
                  </a:cubicBezTo>
                  <a:cubicBezTo>
                    <a:pt x="596" y="298"/>
                    <a:pt x="572" y="274"/>
                    <a:pt x="524" y="262"/>
                  </a:cubicBezTo>
                  <a:cubicBezTo>
                    <a:pt x="517" y="261"/>
                    <a:pt x="509" y="260"/>
                    <a:pt x="501" y="260"/>
                  </a:cubicBezTo>
                  <a:cubicBezTo>
                    <a:pt x="436" y="260"/>
                    <a:pt x="367" y="304"/>
                    <a:pt x="346" y="357"/>
                  </a:cubicBezTo>
                  <a:cubicBezTo>
                    <a:pt x="238" y="572"/>
                    <a:pt x="179" y="810"/>
                    <a:pt x="179" y="1048"/>
                  </a:cubicBezTo>
                  <a:cubicBezTo>
                    <a:pt x="179" y="1393"/>
                    <a:pt x="286" y="1727"/>
                    <a:pt x="476" y="1977"/>
                  </a:cubicBezTo>
                  <a:cubicBezTo>
                    <a:pt x="466" y="1975"/>
                    <a:pt x="456" y="1974"/>
                    <a:pt x="446" y="1974"/>
                  </a:cubicBezTo>
                  <a:cubicBezTo>
                    <a:pt x="397" y="1974"/>
                    <a:pt x="349" y="1997"/>
                    <a:pt x="310" y="2036"/>
                  </a:cubicBezTo>
                  <a:cubicBezTo>
                    <a:pt x="286" y="2060"/>
                    <a:pt x="286" y="2108"/>
                    <a:pt x="274" y="2143"/>
                  </a:cubicBezTo>
                  <a:lnTo>
                    <a:pt x="274" y="2203"/>
                  </a:lnTo>
                  <a:cubicBezTo>
                    <a:pt x="274" y="2655"/>
                    <a:pt x="476" y="3072"/>
                    <a:pt x="822" y="3358"/>
                  </a:cubicBezTo>
                  <a:cubicBezTo>
                    <a:pt x="786" y="3370"/>
                    <a:pt x="774" y="3405"/>
                    <a:pt x="762" y="3417"/>
                  </a:cubicBezTo>
                  <a:cubicBezTo>
                    <a:pt x="750" y="3465"/>
                    <a:pt x="727" y="3513"/>
                    <a:pt x="750" y="3548"/>
                  </a:cubicBezTo>
                  <a:cubicBezTo>
                    <a:pt x="893" y="4024"/>
                    <a:pt x="1262" y="4405"/>
                    <a:pt x="1727" y="4548"/>
                  </a:cubicBezTo>
                  <a:cubicBezTo>
                    <a:pt x="1310" y="4798"/>
                    <a:pt x="834" y="4941"/>
                    <a:pt x="334" y="4941"/>
                  </a:cubicBezTo>
                  <a:lnTo>
                    <a:pt x="191" y="4941"/>
                  </a:lnTo>
                  <a:cubicBezTo>
                    <a:pt x="107" y="4941"/>
                    <a:pt x="36" y="5001"/>
                    <a:pt x="12" y="5084"/>
                  </a:cubicBezTo>
                  <a:cubicBezTo>
                    <a:pt x="0" y="5156"/>
                    <a:pt x="48" y="5239"/>
                    <a:pt x="107" y="5263"/>
                  </a:cubicBezTo>
                  <a:cubicBezTo>
                    <a:pt x="727" y="5632"/>
                    <a:pt x="1465" y="5834"/>
                    <a:pt x="2191" y="5834"/>
                  </a:cubicBezTo>
                  <a:cubicBezTo>
                    <a:pt x="3072" y="5834"/>
                    <a:pt x="3905" y="5560"/>
                    <a:pt x="4596" y="5060"/>
                  </a:cubicBezTo>
                  <a:cubicBezTo>
                    <a:pt x="4691" y="5001"/>
                    <a:pt x="4691" y="4858"/>
                    <a:pt x="4620" y="4786"/>
                  </a:cubicBezTo>
                  <a:cubicBezTo>
                    <a:pt x="4587" y="4754"/>
                    <a:pt x="4544" y="4735"/>
                    <a:pt x="4499" y="4735"/>
                  </a:cubicBezTo>
                  <a:cubicBezTo>
                    <a:pt x="4463" y="4735"/>
                    <a:pt x="4426" y="4748"/>
                    <a:pt x="4394" y="4775"/>
                  </a:cubicBezTo>
                  <a:cubicBezTo>
                    <a:pt x="3763" y="5215"/>
                    <a:pt x="3013" y="5489"/>
                    <a:pt x="2191" y="5489"/>
                  </a:cubicBezTo>
                  <a:cubicBezTo>
                    <a:pt x="1727" y="5489"/>
                    <a:pt x="1262" y="5394"/>
                    <a:pt x="846" y="5239"/>
                  </a:cubicBezTo>
                  <a:cubicBezTo>
                    <a:pt x="1369" y="5144"/>
                    <a:pt x="1846" y="4917"/>
                    <a:pt x="2262" y="4584"/>
                  </a:cubicBezTo>
                  <a:cubicBezTo>
                    <a:pt x="2310" y="4536"/>
                    <a:pt x="2334" y="4477"/>
                    <a:pt x="2322" y="4417"/>
                  </a:cubicBezTo>
                  <a:cubicBezTo>
                    <a:pt x="2310" y="4346"/>
                    <a:pt x="2239" y="4286"/>
                    <a:pt x="2155" y="4286"/>
                  </a:cubicBezTo>
                  <a:cubicBezTo>
                    <a:pt x="1739" y="4263"/>
                    <a:pt x="1369" y="4048"/>
                    <a:pt x="1167" y="3691"/>
                  </a:cubicBezTo>
                  <a:cubicBezTo>
                    <a:pt x="1250" y="3691"/>
                    <a:pt x="1358" y="3667"/>
                    <a:pt x="1441" y="3643"/>
                  </a:cubicBezTo>
                  <a:cubicBezTo>
                    <a:pt x="1524" y="3632"/>
                    <a:pt x="1584" y="3572"/>
                    <a:pt x="1584" y="3489"/>
                  </a:cubicBezTo>
                  <a:cubicBezTo>
                    <a:pt x="1596" y="3405"/>
                    <a:pt x="1536" y="3334"/>
                    <a:pt x="1441" y="3298"/>
                  </a:cubicBezTo>
                  <a:cubicBezTo>
                    <a:pt x="1000" y="3191"/>
                    <a:pt x="667" y="2822"/>
                    <a:pt x="596" y="2381"/>
                  </a:cubicBezTo>
                  <a:lnTo>
                    <a:pt x="596" y="2381"/>
                  </a:lnTo>
                  <a:cubicBezTo>
                    <a:pt x="727" y="2405"/>
                    <a:pt x="869" y="2417"/>
                    <a:pt x="1000" y="2417"/>
                  </a:cubicBezTo>
                  <a:cubicBezTo>
                    <a:pt x="1084" y="2417"/>
                    <a:pt x="1143" y="2358"/>
                    <a:pt x="1167" y="2274"/>
                  </a:cubicBezTo>
                  <a:cubicBezTo>
                    <a:pt x="1179" y="2203"/>
                    <a:pt x="1131" y="2143"/>
                    <a:pt x="1072" y="2108"/>
                  </a:cubicBezTo>
                  <a:cubicBezTo>
                    <a:pt x="703" y="1881"/>
                    <a:pt x="476" y="1488"/>
                    <a:pt x="476" y="1048"/>
                  </a:cubicBezTo>
                  <a:cubicBezTo>
                    <a:pt x="476" y="953"/>
                    <a:pt x="488" y="846"/>
                    <a:pt x="524" y="738"/>
                  </a:cubicBezTo>
                  <a:cubicBezTo>
                    <a:pt x="965" y="1191"/>
                    <a:pt x="1524" y="1524"/>
                    <a:pt x="2120" y="1727"/>
                  </a:cubicBezTo>
                  <a:cubicBezTo>
                    <a:pt x="2120" y="1727"/>
                    <a:pt x="2715" y="1905"/>
                    <a:pt x="2929" y="1917"/>
                  </a:cubicBezTo>
                  <a:lnTo>
                    <a:pt x="3024" y="1917"/>
                  </a:lnTo>
                  <a:cubicBezTo>
                    <a:pt x="3096" y="1917"/>
                    <a:pt x="3167" y="1869"/>
                    <a:pt x="3191" y="1798"/>
                  </a:cubicBezTo>
                  <a:cubicBezTo>
                    <a:pt x="3203" y="1786"/>
                    <a:pt x="3203" y="1750"/>
                    <a:pt x="3203" y="1738"/>
                  </a:cubicBezTo>
                  <a:lnTo>
                    <a:pt x="3203" y="1703"/>
                  </a:lnTo>
                  <a:cubicBezTo>
                    <a:pt x="3203" y="953"/>
                    <a:pt x="3810" y="334"/>
                    <a:pt x="4572" y="334"/>
                  </a:cubicBezTo>
                  <a:cubicBezTo>
                    <a:pt x="4941" y="334"/>
                    <a:pt x="5287" y="488"/>
                    <a:pt x="5549" y="750"/>
                  </a:cubicBezTo>
                  <a:cubicBezTo>
                    <a:pt x="5585" y="787"/>
                    <a:pt x="5621" y="802"/>
                    <a:pt x="5663" y="802"/>
                  </a:cubicBezTo>
                  <a:cubicBezTo>
                    <a:pt x="5676" y="802"/>
                    <a:pt x="5689" y="801"/>
                    <a:pt x="5703" y="798"/>
                  </a:cubicBezTo>
                  <a:cubicBezTo>
                    <a:pt x="5882" y="762"/>
                    <a:pt x="6049" y="738"/>
                    <a:pt x="6203" y="679"/>
                  </a:cubicBezTo>
                  <a:lnTo>
                    <a:pt x="6203" y="679"/>
                  </a:lnTo>
                  <a:cubicBezTo>
                    <a:pt x="6120" y="762"/>
                    <a:pt x="6013" y="857"/>
                    <a:pt x="5894" y="917"/>
                  </a:cubicBezTo>
                  <a:cubicBezTo>
                    <a:pt x="5822" y="965"/>
                    <a:pt x="5787" y="1048"/>
                    <a:pt x="5822" y="1143"/>
                  </a:cubicBezTo>
                  <a:cubicBezTo>
                    <a:pt x="5846" y="1203"/>
                    <a:pt x="5930" y="1250"/>
                    <a:pt x="6001" y="1250"/>
                  </a:cubicBezTo>
                  <a:cubicBezTo>
                    <a:pt x="6144" y="1227"/>
                    <a:pt x="6287" y="1215"/>
                    <a:pt x="6418" y="1167"/>
                  </a:cubicBezTo>
                  <a:lnTo>
                    <a:pt x="6418" y="1167"/>
                  </a:lnTo>
                  <a:cubicBezTo>
                    <a:pt x="6299" y="1286"/>
                    <a:pt x="6168" y="1405"/>
                    <a:pt x="6013" y="1512"/>
                  </a:cubicBezTo>
                  <a:cubicBezTo>
                    <a:pt x="5965" y="1548"/>
                    <a:pt x="5941" y="1608"/>
                    <a:pt x="5941" y="1655"/>
                  </a:cubicBezTo>
                  <a:lnTo>
                    <a:pt x="5941" y="1679"/>
                  </a:lnTo>
                  <a:lnTo>
                    <a:pt x="5941" y="1703"/>
                  </a:lnTo>
                  <a:lnTo>
                    <a:pt x="5941" y="1727"/>
                  </a:lnTo>
                  <a:cubicBezTo>
                    <a:pt x="5941" y="2691"/>
                    <a:pt x="5572" y="3572"/>
                    <a:pt x="4977" y="4227"/>
                  </a:cubicBezTo>
                  <a:cubicBezTo>
                    <a:pt x="4918" y="4298"/>
                    <a:pt x="4918" y="4405"/>
                    <a:pt x="4977" y="4465"/>
                  </a:cubicBezTo>
                  <a:cubicBezTo>
                    <a:pt x="5011" y="4499"/>
                    <a:pt x="5053" y="4514"/>
                    <a:pt x="5096" y="4514"/>
                  </a:cubicBezTo>
                  <a:cubicBezTo>
                    <a:pt x="5143" y="4514"/>
                    <a:pt x="5190" y="4496"/>
                    <a:pt x="5227" y="4465"/>
                  </a:cubicBezTo>
                  <a:cubicBezTo>
                    <a:pt x="5894" y="3715"/>
                    <a:pt x="6263" y="2762"/>
                    <a:pt x="6287" y="1750"/>
                  </a:cubicBezTo>
                  <a:cubicBezTo>
                    <a:pt x="6596" y="1524"/>
                    <a:pt x="6846" y="1250"/>
                    <a:pt x="7061" y="917"/>
                  </a:cubicBezTo>
                  <a:cubicBezTo>
                    <a:pt x="7144" y="857"/>
                    <a:pt x="7132" y="750"/>
                    <a:pt x="7061" y="715"/>
                  </a:cubicBezTo>
                  <a:cubicBezTo>
                    <a:pt x="7029" y="683"/>
                    <a:pt x="6987" y="667"/>
                    <a:pt x="6937" y="667"/>
                  </a:cubicBezTo>
                  <a:cubicBezTo>
                    <a:pt x="6912" y="667"/>
                    <a:pt x="6886" y="671"/>
                    <a:pt x="6858" y="679"/>
                  </a:cubicBezTo>
                  <a:cubicBezTo>
                    <a:pt x="6775" y="726"/>
                    <a:pt x="6680" y="750"/>
                    <a:pt x="6596" y="786"/>
                  </a:cubicBezTo>
                  <a:cubicBezTo>
                    <a:pt x="6680" y="667"/>
                    <a:pt x="6763" y="512"/>
                    <a:pt x="6823" y="369"/>
                  </a:cubicBezTo>
                  <a:cubicBezTo>
                    <a:pt x="6834" y="310"/>
                    <a:pt x="6834" y="238"/>
                    <a:pt x="6787" y="191"/>
                  </a:cubicBezTo>
                  <a:cubicBezTo>
                    <a:pt x="6750" y="153"/>
                    <a:pt x="6703" y="135"/>
                    <a:pt x="6659" y="135"/>
                  </a:cubicBezTo>
                  <a:cubicBezTo>
                    <a:pt x="6632" y="135"/>
                    <a:pt x="6607" y="142"/>
                    <a:pt x="6584" y="155"/>
                  </a:cubicBezTo>
                  <a:cubicBezTo>
                    <a:pt x="6322" y="310"/>
                    <a:pt x="6061" y="393"/>
                    <a:pt x="5775" y="441"/>
                  </a:cubicBezTo>
                  <a:cubicBezTo>
                    <a:pt x="5465" y="143"/>
                    <a:pt x="5048" y="0"/>
                    <a:pt x="4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379;p50"/>
          <p:cNvGrpSpPr/>
          <p:nvPr/>
        </p:nvGrpSpPr>
        <p:grpSpPr>
          <a:xfrm>
            <a:off x="2134354" y="3120827"/>
            <a:ext cx="346056" cy="345674"/>
            <a:chOff x="2238181" y="4120624"/>
            <a:chExt cx="346056" cy="345674"/>
          </a:xfrm>
        </p:grpSpPr>
        <p:grpSp>
          <p:nvGrpSpPr>
            <p:cNvPr id="25" name="Google Shape;380;p50"/>
            <p:cNvGrpSpPr/>
            <p:nvPr/>
          </p:nvGrpSpPr>
          <p:grpSpPr>
            <a:xfrm>
              <a:off x="2309155" y="4177413"/>
              <a:ext cx="203862" cy="231903"/>
              <a:chOff x="1512725" y="258500"/>
              <a:chExt cx="4570900" cy="5199625"/>
            </a:xfrm>
          </p:grpSpPr>
          <p:sp>
            <p:nvSpPr>
              <p:cNvPr id="27" name="Google Shape;381;p50"/>
              <p:cNvSpPr/>
              <p:nvPr/>
            </p:nvSpPr>
            <p:spPr>
              <a:xfrm>
                <a:off x="1512725" y="2700900"/>
                <a:ext cx="2654475" cy="2757225"/>
              </a:xfrm>
              <a:custGeom>
                <a:avLst/>
                <a:gdLst/>
                <a:ahLst/>
                <a:cxnLst/>
                <a:rect l="l" t="t" r="r" b="b"/>
                <a:pathLst>
                  <a:path w="106179" h="110289" extrusionOk="0">
                    <a:moveTo>
                      <a:pt x="19199" y="1"/>
                    </a:moveTo>
                    <a:cubicBezTo>
                      <a:pt x="18076" y="1"/>
                      <a:pt x="16954" y="466"/>
                      <a:pt x="16148" y="1404"/>
                    </a:cubicBezTo>
                    <a:cubicBezTo>
                      <a:pt x="5840" y="13310"/>
                      <a:pt x="1" y="28739"/>
                      <a:pt x="33" y="44494"/>
                    </a:cubicBezTo>
                    <a:cubicBezTo>
                      <a:pt x="33" y="62077"/>
                      <a:pt x="6916" y="78582"/>
                      <a:pt x="19442" y="91010"/>
                    </a:cubicBezTo>
                    <a:cubicBezTo>
                      <a:pt x="31968" y="103439"/>
                      <a:pt x="48572" y="110289"/>
                      <a:pt x="66252" y="110289"/>
                    </a:cubicBezTo>
                    <a:cubicBezTo>
                      <a:pt x="69546" y="110289"/>
                      <a:pt x="72939" y="110060"/>
                      <a:pt x="76201" y="109571"/>
                    </a:cubicBezTo>
                    <a:cubicBezTo>
                      <a:pt x="86248" y="108071"/>
                      <a:pt x="95675" y="104352"/>
                      <a:pt x="103895" y="98643"/>
                    </a:cubicBezTo>
                    <a:cubicBezTo>
                      <a:pt x="105983" y="97208"/>
                      <a:pt x="106179" y="94272"/>
                      <a:pt x="104417" y="92478"/>
                    </a:cubicBezTo>
                    <a:cubicBezTo>
                      <a:pt x="104384" y="92348"/>
                      <a:pt x="104384" y="92315"/>
                      <a:pt x="104352" y="92315"/>
                    </a:cubicBezTo>
                    <a:cubicBezTo>
                      <a:pt x="103555" y="91537"/>
                      <a:pt x="102517" y="91128"/>
                      <a:pt x="101470" y="91128"/>
                    </a:cubicBezTo>
                    <a:cubicBezTo>
                      <a:pt x="100673" y="91128"/>
                      <a:pt x="99870" y="91365"/>
                      <a:pt x="99165" y="91859"/>
                    </a:cubicBezTo>
                    <a:cubicBezTo>
                      <a:pt x="91956" y="96849"/>
                      <a:pt x="83769" y="100111"/>
                      <a:pt x="74994" y="101416"/>
                    </a:cubicBezTo>
                    <a:cubicBezTo>
                      <a:pt x="72091" y="101808"/>
                      <a:pt x="69155" y="102069"/>
                      <a:pt x="66252" y="102069"/>
                    </a:cubicBezTo>
                    <a:cubicBezTo>
                      <a:pt x="50757" y="102069"/>
                      <a:pt x="36176" y="96066"/>
                      <a:pt x="25216" y="85171"/>
                    </a:cubicBezTo>
                    <a:cubicBezTo>
                      <a:pt x="14256" y="74309"/>
                      <a:pt x="8221" y="59826"/>
                      <a:pt x="8188" y="44462"/>
                    </a:cubicBezTo>
                    <a:cubicBezTo>
                      <a:pt x="8188" y="30664"/>
                      <a:pt x="13277" y="17126"/>
                      <a:pt x="22313" y="6721"/>
                    </a:cubicBezTo>
                    <a:cubicBezTo>
                      <a:pt x="23650" y="5188"/>
                      <a:pt x="23650" y="2904"/>
                      <a:pt x="22248" y="1404"/>
                    </a:cubicBezTo>
                    <a:lnTo>
                      <a:pt x="22215" y="1338"/>
                    </a:lnTo>
                    <a:cubicBezTo>
                      <a:pt x="21407" y="449"/>
                      <a:pt x="20302" y="1"/>
                      <a:pt x="191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382;p50"/>
              <p:cNvSpPr/>
              <p:nvPr/>
            </p:nvSpPr>
            <p:spPr>
              <a:xfrm>
                <a:off x="2323325" y="258500"/>
                <a:ext cx="3760300" cy="4390225"/>
              </a:xfrm>
              <a:custGeom>
                <a:avLst/>
                <a:gdLst/>
                <a:ahLst/>
                <a:cxnLst/>
                <a:rect l="l" t="t" r="r" b="b"/>
                <a:pathLst>
                  <a:path w="150412" h="175609" extrusionOk="0">
                    <a:moveTo>
                      <a:pt x="63610" y="0"/>
                    </a:moveTo>
                    <a:cubicBezTo>
                      <a:pt x="61359" y="0"/>
                      <a:pt x="59532" y="1827"/>
                      <a:pt x="59532" y="4078"/>
                    </a:cubicBezTo>
                    <a:lnTo>
                      <a:pt x="59532" y="93228"/>
                    </a:lnTo>
                    <a:lnTo>
                      <a:pt x="59467" y="142060"/>
                    </a:lnTo>
                    <a:cubicBezTo>
                      <a:pt x="59467" y="153020"/>
                      <a:pt x="52421" y="162741"/>
                      <a:pt x="41950" y="166199"/>
                    </a:cubicBezTo>
                    <a:cubicBezTo>
                      <a:pt x="39320" y="167047"/>
                      <a:pt x="36616" y="167503"/>
                      <a:pt x="33881" y="167503"/>
                    </a:cubicBezTo>
                    <a:cubicBezTo>
                      <a:pt x="33462" y="167503"/>
                      <a:pt x="33042" y="167493"/>
                      <a:pt x="32621" y="167471"/>
                    </a:cubicBezTo>
                    <a:cubicBezTo>
                      <a:pt x="19181" y="166818"/>
                      <a:pt x="8515" y="155793"/>
                      <a:pt x="8319" y="142419"/>
                    </a:cubicBezTo>
                    <a:cubicBezTo>
                      <a:pt x="8221" y="135569"/>
                      <a:pt x="10798" y="129143"/>
                      <a:pt x="15593" y="124250"/>
                    </a:cubicBezTo>
                    <a:cubicBezTo>
                      <a:pt x="20454" y="119291"/>
                      <a:pt x="26978" y="116584"/>
                      <a:pt x="33926" y="116584"/>
                    </a:cubicBezTo>
                    <a:cubicBezTo>
                      <a:pt x="36633" y="116584"/>
                      <a:pt x="39373" y="117041"/>
                      <a:pt x="41983" y="117889"/>
                    </a:cubicBezTo>
                    <a:cubicBezTo>
                      <a:pt x="42399" y="118019"/>
                      <a:pt x="42825" y="118082"/>
                      <a:pt x="43246" y="118082"/>
                    </a:cubicBezTo>
                    <a:cubicBezTo>
                      <a:pt x="44409" y="118082"/>
                      <a:pt x="45540" y="117600"/>
                      <a:pt x="46354" y="116714"/>
                    </a:cubicBezTo>
                    <a:cubicBezTo>
                      <a:pt x="47006" y="115931"/>
                      <a:pt x="47332" y="114920"/>
                      <a:pt x="47332" y="113909"/>
                    </a:cubicBezTo>
                    <a:lnTo>
                      <a:pt x="47332" y="81028"/>
                    </a:lnTo>
                    <a:cubicBezTo>
                      <a:pt x="47332" y="79038"/>
                      <a:pt x="45865" y="77277"/>
                      <a:pt x="43875" y="76983"/>
                    </a:cubicBezTo>
                    <a:cubicBezTo>
                      <a:pt x="40547" y="76494"/>
                      <a:pt x="37220" y="76233"/>
                      <a:pt x="33926" y="76233"/>
                    </a:cubicBezTo>
                    <a:cubicBezTo>
                      <a:pt x="26651" y="76233"/>
                      <a:pt x="19638" y="77407"/>
                      <a:pt x="12984" y="79593"/>
                    </a:cubicBezTo>
                    <a:cubicBezTo>
                      <a:pt x="10831" y="80311"/>
                      <a:pt x="9820" y="82724"/>
                      <a:pt x="10831" y="84780"/>
                    </a:cubicBezTo>
                    <a:lnTo>
                      <a:pt x="10831" y="84812"/>
                    </a:lnTo>
                    <a:cubicBezTo>
                      <a:pt x="10961" y="85008"/>
                      <a:pt x="11092" y="85269"/>
                      <a:pt x="11157" y="85465"/>
                    </a:cubicBezTo>
                    <a:cubicBezTo>
                      <a:pt x="11790" y="86730"/>
                      <a:pt x="13091" y="87485"/>
                      <a:pt x="14435" y="87485"/>
                    </a:cubicBezTo>
                    <a:cubicBezTo>
                      <a:pt x="14823" y="87485"/>
                      <a:pt x="15214" y="87423"/>
                      <a:pt x="15593" y="87291"/>
                    </a:cubicBezTo>
                    <a:cubicBezTo>
                      <a:pt x="21400" y="85367"/>
                      <a:pt x="27565" y="84388"/>
                      <a:pt x="33860" y="84388"/>
                    </a:cubicBezTo>
                    <a:cubicBezTo>
                      <a:pt x="35622" y="84388"/>
                      <a:pt x="37383" y="84486"/>
                      <a:pt x="39145" y="84649"/>
                    </a:cubicBezTo>
                    <a:lnTo>
                      <a:pt x="39145" y="108853"/>
                    </a:lnTo>
                    <a:cubicBezTo>
                      <a:pt x="37383" y="108592"/>
                      <a:pt x="35622" y="108462"/>
                      <a:pt x="33860" y="108462"/>
                    </a:cubicBezTo>
                    <a:cubicBezTo>
                      <a:pt x="24727" y="108462"/>
                      <a:pt x="16180" y="112050"/>
                      <a:pt x="9787" y="118541"/>
                    </a:cubicBezTo>
                    <a:cubicBezTo>
                      <a:pt x="3426" y="124967"/>
                      <a:pt x="1" y="133481"/>
                      <a:pt x="99" y="142549"/>
                    </a:cubicBezTo>
                    <a:cubicBezTo>
                      <a:pt x="360" y="160197"/>
                      <a:pt x="14452" y="174712"/>
                      <a:pt x="32164" y="175561"/>
                    </a:cubicBezTo>
                    <a:cubicBezTo>
                      <a:pt x="32758" y="175593"/>
                      <a:pt x="33351" y="175609"/>
                      <a:pt x="33941" y="175609"/>
                    </a:cubicBezTo>
                    <a:cubicBezTo>
                      <a:pt x="37530" y="175609"/>
                      <a:pt x="41044" y="175018"/>
                      <a:pt x="44462" y="173897"/>
                    </a:cubicBezTo>
                    <a:cubicBezTo>
                      <a:pt x="58325" y="169330"/>
                      <a:pt x="67622" y="156543"/>
                      <a:pt x="67622" y="142027"/>
                    </a:cubicBezTo>
                    <a:lnTo>
                      <a:pt x="67687" y="93163"/>
                    </a:lnTo>
                    <a:lnTo>
                      <a:pt x="67687" y="8155"/>
                    </a:lnTo>
                    <a:lnTo>
                      <a:pt x="78321" y="8155"/>
                    </a:lnTo>
                    <a:cubicBezTo>
                      <a:pt x="81697" y="8133"/>
                      <a:pt x="85305" y="8095"/>
                      <a:pt x="88344" y="8095"/>
                    </a:cubicBezTo>
                    <a:cubicBezTo>
                      <a:pt x="89709" y="8095"/>
                      <a:pt x="90960" y="8103"/>
                      <a:pt x="92022" y="8123"/>
                    </a:cubicBezTo>
                    <a:cubicBezTo>
                      <a:pt x="93098" y="21073"/>
                      <a:pt x="98643" y="33110"/>
                      <a:pt x="107973" y="42374"/>
                    </a:cubicBezTo>
                    <a:cubicBezTo>
                      <a:pt x="117269" y="51573"/>
                      <a:pt x="129339" y="57053"/>
                      <a:pt x="142256" y="58031"/>
                    </a:cubicBezTo>
                    <a:cubicBezTo>
                      <a:pt x="142256" y="64131"/>
                      <a:pt x="142289" y="76005"/>
                      <a:pt x="142354" y="82333"/>
                    </a:cubicBezTo>
                    <a:cubicBezTo>
                      <a:pt x="133155" y="81876"/>
                      <a:pt x="124250" y="79821"/>
                      <a:pt x="115769" y="76233"/>
                    </a:cubicBezTo>
                    <a:cubicBezTo>
                      <a:pt x="109506" y="73624"/>
                      <a:pt x="103700" y="70198"/>
                      <a:pt x="98350" y="66088"/>
                    </a:cubicBezTo>
                    <a:cubicBezTo>
                      <a:pt x="97610" y="65524"/>
                      <a:pt x="96719" y="65238"/>
                      <a:pt x="95830" y="65238"/>
                    </a:cubicBezTo>
                    <a:cubicBezTo>
                      <a:pt x="95229" y="65238"/>
                      <a:pt x="94629" y="65369"/>
                      <a:pt x="94077" y="65632"/>
                    </a:cubicBezTo>
                    <a:cubicBezTo>
                      <a:pt x="92674" y="66284"/>
                      <a:pt x="91793" y="67752"/>
                      <a:pt x="91793" y="69318"/>
                    </a:cubicBezTo>
                    <a:lnTo>
                      <a:pt x="91956" y="142354"/>
                    </a:lnTo>
                    <a:cubicBezTo>
                      <a:pt x="91891" y="150443"/>
                      <a:pt x="90195" y="158272"/>
                      <a:pt x="86966" y="165514"/>
                    </a:cubicBezTo>
                    <a:cubicBezTo>
                      <a:pt x="86150" y="167308"/>
                      <a:pt x="86802" y="169428"/>
                      <a:pt x="88433" y="170472"/>
                    </a:cubicBezTo>
                    <a:cubicBezTo>
                      <a:pt x="88466" y="170472"/>
                      <a:pt x="88466" y="170505"/>
                      <a:pt x="88531" y="170505"/>
                    </a:cubicBezTo>
                    <a:cubicBezTo>
                      <a:pt x="89214" y="170960"/>
                      <a:pt x="89984" y="171174"/>
                      <a:pt x="90744" y="171174"/>
                    </a:cubicBezTo>
                    <a:cubicBezTo>
                      <a:pt x="92271" y="171174"/>
                      <a:pt x="93760" y="170311"/>
                      <a:pt x="94436" y="168808"/>
                    </a:cubicBezTo>
                    <a:cubicBezTo>
                      <a:pt x="98089" y="160555"/>
                      <a:pt x="100046" y="151650"/>
                      <a:pt x="100111" y="142354"/>
                    </a:cubicBezTo>
                    <a:lnTo>
                      <a:pt x="99850" y="77049"/>
                    </a:lnTo>
                    <a:lnTo>
                      <a:pt x="99850" y="77049"/>
                    </a:lnTo>
                    <a:cubicBezTo>
                      <a:pt x="103895" y="79593"/>
                      <a:pt x="108071" y="81844"/>
                      <a:pt x="112474" y="83670"/>
                    </a:cubicBezTo>
                    <a:cubicBezTo>
                      <a:pt x="123206" y="88205"/>
                      <a:pt x="134591" y="90521"/>
                      <a:pt x="146301" y="90521"/>
                    </a:cubicBezTo>
                    <a:cubicBezTo>
                      <a:pt x="147410" y="90521"/>
                      <a:pt x="148454" y="90097"/>
                      <a:pt x="149237" y="89346"/>
                    </a:cubicBezTo>
                    <a:cubicBezTo>
                      <a:pt x="149987" y="88563"/>
                      <a:pt x="150411" y="87552"/>
                      <a:pt x="150411" y="86443"/>
                    </a:cubicBezTo>
                    <a:lnTo>
                      <a:pt x="150379" y="70231"/>
                    </a:lnTo>
                    <a:lnTo>
                      <a:pt x="150313" y="54345"/>
                    </a:lnTo>
                    <a:cubicBezTo>
                      <a:pt x="150281" y="49974"/>
                      <a:pt x="146301" y="49942"/>
                      <a:pt x="146236" y="49942"/>
                    </a:cubicBezTo>
                    <a:cubicBezTo>
                      <a:pt x="120955" y="49942"/>
                      <a:pt x="100177" y="29358"/>
                      <a:pt x="99981" y="4045"/>
                    </a:cubicBezTo>
                    <a:cubicBezTo>
                      <a:pt x="99981" y="2121"/>
                      <a:pt x="98546" y="131"/>
                      <a:pt x="959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" name="Google Shape;383;p50"/>
            <p:cNvSpPr/>
            <p:nvPr/>
          </p:nvSpPr>
          <p:spPr>
            <a:xfrm>
              <a:off x="2238181" y="4120624"/>
              <a:ext cx="346056" cy="345674"/>
            </a:xfrm>
            <a:custGeom>
              <a:avLst/>
              <a:gdLst/>
              <a:ahLst/>
              <a:cxnLst/>
              <a:rect l="l" t="t" r="r" b="b"/>
              <a:pathLst>
                <a:path w="10872" h="10860" extrusionOk="0">
                  <a:moveTo>
                    <a:pt x="5418" y="334"/>
                  </a:moveTo>
                  <a:cubicBezTo>
                    <a:pt x="8228" y="334"/>
                    <a:pt x="10514" y="2608"/>
                    <a:pt x="10514" y="5430"/>
                  </a:cubicBezTo>
                  <a:cubicBezTo>
                    <a:pt x="10514" y="8240"/>
                    <a:pt x="8228" y="10514"/>
                    <a:pt x="5418" y="10514"/>
                  </a:cubicBezTo>
                  <a:cubicBezTo>
                    <a:pt x="2608" y="10514"/>
                    <a:pt x="334" y="8240"/>
                    <a:pt x="334" y="5430"/>
                  </a:cubicBezTo>
                  <a:cubicBezTo>
                    <a:pt x="334" y="2608"/>
                    <a:pt x="2608" y="334"/>
                    <a:pt x="5418" y="334"/>
                  </a:cubicBezTo>
                  <a:close/>
                  <a:moveTo>
                    <a:pt x="5430" y="1"/>
                  </a:moveTo>
                  <a:cubicBezTo>
                    <a:pt x="3989" y="1"/>
                    <a:pt x="2620" y="560"/>
                    <a:pt x="1596" y="1584"/>
                  </a:cubicBezTo>
                  <a:cubicBezTo>
                    <a:pt x="572" y="2620"/>
                    <a:pt x="1" y="3989"/>
                    <a:pt x="1" y="5430"/>
                  </a:cubicBezTo>
                  <a:cubicBezTo>
                    <a:pt x="1" y="6871"/>
                    <a:pt x="572" y="8240"/>
                    <a:pt x="1596" y="9264"/>
                  </a:cubicBezTo>
                  <a:cubicBezTo>
                    <a:pt x="2620" y="10300"/>
                    <a:pt x="3989" y="10859"/>
                    <a:pt x="5430" y="10859"/>
                  </a:cubicBezTo>
                  <a:cubicBezTo>
                    <a:pt x="6883" y="10859"/>
                    <a:pt x="8252" y="10300"/>
                    <a:pt x="9276" y="9264"/>
                  </a:cubicBezTo>
                  <a:cubicBezTo>
                    <a:pt x="10300" y="8240"/>
                    <a:pt x="10871" y="6871"/>
                    <a:pt x="10871" y="5430"/>
                  </a:cubicBezTo>
                  <a:cubicBezTo>
                    <a:pt x="10871" y="3989"/>
                    <a:pt x="10300" y="2620"/>
                    <a:pt x="9276" y="1584"/>
                  </a:cubicBezTo>
                  <a:cubicBezTo>
                    <a:pt x="8252" y="560"/>
                    <a:pt x="6883" y="1"/>
                    <a:pt x="5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27" name="Picture 3" descr="C:\Users\31653\Desktop\qr-cod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9258" y="528964"/>
            <a:ext cx="2992188" cy="2992188"/>
          </a:xfrm>
          <a:prstGeom prst="rect">
            <a:avLst/>
          </a:prstGeom>
          <a:noFill/>
        </p:spPr>
      </p:pic>
      <p:sp>
        <p:nvSpPr>
          <p:cNvPr id="31" name="Google Shape;106;p30"/>
          <p:cNvSpPr txBox="1">
            <a:spLocks/>
          </p:cNvSpPr>
          <p:nvPr/>
        </p:nvSpPr>
        <p:spPr>
          <a:xfrm>
            <a:off x="3344649" y="5040039"/>
            <a:ext cx="5523930" cy="125059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yriad Pro" pitchFamily="34" charset="0"/>
                <a:ea typeface="+mn-ea"/>
                <a:cs typeface="+mn-cs"/>
              </a:rPr>
              <a:t>Create your QR Code here: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https://www.qrcode-monkey.com/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yriad Pro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441950"/>
      </p:ext>
    </p:extLst>
  </p:cSld>
  <p:clrMapOvr>
    <a:masterClrMapping/>
  </p:clrMapOvr>
  <p:transition spd="med" advClick="0" advTm="20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119355"/>
      </p:ext>
    </p:extLst>
  </p:cSld>
  <p:clrMapOvr>
    <a:masterClrMapping/>
  </p:clrMapOvr>
  <p:transition spd="med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128144"/>
      </p:ext>
    </p:extLst>
  </p:cSld>
  <p:clrMapOvr>
    <a:masterClrMapping/>
  </p:clrMapOvr>
  <p:transition spd="med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572815"/>
      </p:ext>
    </p:extLst>
  </p:cSld>
  <p:clrMapOvr>
    <a:masterClrMapping/>
  </p:clrMapOvr>
  <p:transition spd="med" advClick="0" advTm="20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010573"/>
      </p:ext>
    </p:extLst>
  </p:cSld>
  <p:clrMapOvr>
    <a:masterClrMapping/>
  </p:clrMapOvr>
  <p:transition spd="med" advClick="0" advTm="20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781360"/>
      </p:ext>
    </p:extLst>
  </p:cSld>
  <p:clrMapOvr>
    <a:masterClrMapping/>
  </p:clrMapOvr>
  <p:transition spd="med" advClick="0" advTm="20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405870"/>
      </p:ext>
    </p:extLst>
  </p:cSld>
  <p:clrMapOvr>
    <a:masterClrMapping/>
  </p:clrMapOvr>
  <p:transition spd="med" advClick="0" advTm="20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C95BE1-93FF-403A-A87E-8D0786F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9666C-BA40-4F27-8D5C-37697D70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9817" y="6356350"/>
            <a:ext cx="8527055" cy="365125"/>
          </a:xfrm>
        </p:spPr>
        <p:txBody>
          <a:bodyPr/>
          <a:lstStyle/>
          <a:p>
            <a:r>
              <a:rPr lang="en-US" dirty="0" smtClean="0"/>
              <a:t>IDETC-CIE 2024 - JW Marriott, Washington, DC, USA - August 25–28, 2024 | Funded by ASME TEC Development Fund</a:t>
            </a:r>
            <a:endParaRPr lang="he-IL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2" b="28011"/>
          <a:stretch/>
        </p:blipFill>
        <p:spPr>
          <a:xfrm>
            <a:off x="9108337" y="729"/>
            <a:ext cx="3083663" cy="66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617671"/>
      </p:ext>
    </p:extLst>
  </p:cSld>
  <p:clrMapOvr>
    <a:masterClrMapping/>
  </p:clrMapOvr>
  <p:transition spd="med" advClick="0" advTm="20000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490</Words>
  <Application>Microsoft Office PowerPoint</Application>
  <PresentationFormat>Widescreen</PresentationFormat>
  <Paragraphs>37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Myriad Pro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Bar-Dayan</dc:creator>
  <cp:lastModifiedBy>UT-werkplek x64_REW-RST</cp:lastModifiedBy>
  <cp:revision>23</cp:revision>
  <dcterms:created xsi:type="dcterms:W3CDTF">2021-07-13T09:45:38Z</dcterms:created>
  <dcterms:modified xsi:type="dcterms:W3CDTF">2024-08-16T11:59:56Z</dcterms:modified>
</cp:coreProperties>
</file>