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96137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895" y="-13238"/>
            <a:ext cx="12187064" cy="6855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5767" y="-26076"/>
            <a:ext cx="1427426" cy="685164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D09EB-E0B6-5D5C-9A06-7B6586B7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785"/>
            <a:ext cx="12187048" cy="68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  <SearchTags xmlns="19a0e23f-8ea2-47d3-9c4a-289ad5e5d3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9" ma:contentTypeDescription="Create a new document." ma:contentTypeScope="" ma:versionID="751a16f31e9b7c8aa411ee22864c8db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4dc57c0e3484f1081df0cb7a4195b292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arch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description="3 Audience campaigns: Students, ECEs, Mid-to-Senior" ma:format="Dropdown" ma:internalName="Note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archTags" ma:index="27" nillable="true" ma:displayName="Search Tags" ma:format="Dropdown" ma:internalName="SearchTags">
      <xsd:simpleType>
        <xsd:restriction base="dms:Note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FE5DB-0354-4B7A-9E66-C8D292726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72</cp:revision>
  <dcterms:created xsi:type="dcterms:W3CDTF">2021-02-17T02:31:40Z</dcterms:created>
  <dcterms:modified xsi:type="dcterms:W3CDTF">2025-09-25T18:55:45Z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