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B45"/>
    <a:srgbClr val="03A24B"/>
    <a:srgbClr val="627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2684617-07BE-E44C-991F-C9D078341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683D-DDEF-4CE9-AD3B-A0BBEE11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63" y="1709739"/>
            <a:ext cx="10515600" cy="963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9870CC-571E-4572-9B86-9740146B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163" y="27606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6273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104CBBD-85F8-564D-A456-35BF8AC8F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7E117-AEFA-4C25-B338-D7FE4AF4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8927D5-4147-494B-8930-AC987C5E4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8D0E9-291D-4A99-A8EF-619F9CD31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858" y="1309688"/>
            <a:ext cx="9370142" cy="2387600"/>
          </a:xfrm>
        </p:spPr>
        <p:txBody>
          <a:bodyPr anchor="b">
            <a:normAutofit/>
          </a:bodyPr>
          <a:lstStyle>
            <a:lvl1pPr algn="ctr">
              <a:defRPr sz="5400" baseline="0">
                <a:solidFill>
                  <a:srgbClr val="245B4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EB12084-0687-465B-9CBF-C51D45528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858" y="3889017"/>
            <a:ext cx="9370142" cy="88946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7BF0620-70C6-3D41-BDEC-4DF14F331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5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F1B9B9-9BB1-4DF7-9736-893261F9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7FF006-2C46-481F-A703-78759454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FE71246-ED54-3E49-806B-1A12361E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CB7C0-E190-4A24-9107-CD9F1261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420777"/>
            <a:ext cx="10515600" cy="8421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71B68-50F6-443D-BEBD-BAE226A4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634" y="2262946"/>
            <a:ext cx="5181600" cy="387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EBF201-9652-40F1-86B0-60DC5745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634" y="2262946"/>
            <a:ext cx="5181600" cy="387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601A294-86AE-C748-8FCD-629417BE0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18193-15A4-4F56-98A2-6A8984CF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95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88CF4F-6D38-4108-BEED-17A0B715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9555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7DD26E-FDE8-473A-AD3F-EE8FF86A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9462"/>
            <a:ext cx="5157787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9952E7-2B16-4AA4-83A9-B2438E435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955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3EB4CC-714A-45F6-859A-4A8FEAAB5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19462"/>
            <a:ext cx="5183188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2F5CD114-9063-C040-9310-B06C0179C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2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B5172-3A85-4C0D-BB4C-F2931729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6009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E5511-D1F4-4E9E-B529-1D3EC35DF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90317"/>
            <a:ext cx="6172200" cy="3923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FA65F5-4482-4E73-A251-6276492F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0291"/>
            <a:ext cx="3932237" cy="2853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583DA5F5-C5FD-0F44-BD64-5B3F9B73C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23046-D069-48EE-8F7A-53B7097D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223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E79933-0A14-42A4-81A7-0F35CCDD8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152549"/>
            <a:ext cx="6172200" cy="3813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254AA8-491D-4E15-B4FC-5F6CD019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22523"/>
            <a:ext cx="3932237" cy="27432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7854713-5E6A-864E-9C3A-AD9F3F24D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A8FC21-697B-4415-815C-37D25ACE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3093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263F32-70D4-4305-B0DE-E5D6E516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634" y="2769843"/>
            <a:ext cx="10515600" cy="1861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A3530A-3B67-4B2D-AA91-3CD01D38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4" r:id="rId3"/>
    <p:sldLayoutId id="2147483649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45B45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02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Meehan</dc:creator>
  <cp:lastModifiedBy>Matthew Lamm</cp:lastModifiedBy>
  <cp:revision>10</cp:revision>
  <dcterms:created xsi:type="dcterms:W3CDTF">2020-05-05T18:14:27Z</dcterms:created>
  <dcterms:modified xsi:type="dcterms:W3CDTF">2020-07-16T18:35:13Z</dcterms:modified>
</cp:coreProperties>
</file>