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1" r:id="rId5"/>
  </p:sldMasterIdLst>
  <p:notesMasterIdLst>
    <p:notesMasterId r:id="rId8"/>
  </p:notesMasterIdLst>
  <p:handoutMasterIdLst>
    <p:handoutMasterId r:id="rId9"/>
  </p:handoutMasterIdLst>
  <p:sldIdLst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6"/>
    <p:restoredTop sz="96218"/>
  </p:normalViewPr>
  <p:slideViewPr>
    <p:cSldViewPr snapToGrid="0" snapToObjects="1">
      <p:cViewPr varScale="1">
        <p:scale>
          <a:sx n="119" d="100"/>
          <a:sy n="119" d="100"/>
        </p:scale>
        <p:origin x="1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BBCAD5-FEF1-2B49-838A-E997F748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2A4665-3A20-D341-9F03-626312C11F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2ED85-6603-DE4F-AC1F-DADB96E97F52}" type="datetimeFigureOut">
              <a:rPr lang="en-US" smtClean="0"/>
              <a:t>12/16/22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3FA68-3F5D-2E4C-9DFB-A1628AC6CA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1B8CA-BCDF-1A46-A38D-0EDF53E8FD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C95A2-F007-CB44-8BC2-3D55E94D3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15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FA069-43CE-C744-9868-7D24110FA0CA}" type="datetimeFigureOut">
              <a:rPr lang="en-US" smtClean="0"/>
              <a:t>12/16/22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959FF-727B-4346-AD01-29802BEA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83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A959FF-727B-4346-AD01-29802BEAD3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5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A621AE10-1CEE-E8CA-15F9-6147CACCD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0431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81D42BD-E191-422C-F856-603EE7E65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046" y="115144"/>
            <a:ext cx="996875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5AD3BC2-D08F-2A3E-2C0E-11E26B61AC11}"/>
              </a:ext>
            </a:extLst>
          </p:cNvPr>
          <p:cNvSpPr txBox="1">
            <a:spLocks/>
          </p:cNvSpPr>
          <p:nvPr userDrawn="1"/>
        </p:nvSpPr>
        <p:spPr>
          <a:xfrm>
            <a:off x="5891520" y="6453119"/>
            <a:ext cx="4089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D2CDEF-EBF7-A24C-97CC-57BDAB189928}" type="slidenum">
              <a:rPr lang="en-US" sz="1200" baseline="0" smtClean="0"/>
              <a:pPr/>
              <a:t>‹#›</a:t>
            </a:fld>
            <a:endParaRPr lang="en-US" sz="1200" baseline="0" dirty="0"/>
          </a:p>
        </p:txBody>
      </p:sp>
    </p:spTree>
    <p:extLst>
      <p:ext uri="{BB962C8B-B14F-4D97-AF65-F5344CB8AC3E}">
        <p14:creationId xmlns:p14="http://schemas.microsoft.com/office/powerpoint/2010/main" val="171329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99EA594-5747-EA79-0C2D-166A30A8C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046" y="115144"/>
            <a:ext cx="9968753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Vertical Text Placeholder 2">
            <a:extLst>
              <a:ext uri="{FF2B5EF4-FFF2-40B4-BE49-F238E27FC236}">
                <a16:creationId xmlns:a16="http://schemas.microsoft.com/office/drawing/2014/main" id="{2C2E8F8F-B07B-2FD6-A514-344FC0AA0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85046" y="1711187"/>
            <a:ext cx="9968754" cy="311571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72015-BEBE-D1AA-0482-398FB402D917}"/>
              </a:ext>
            </a:extLst>
          </p:cNvPr>
          <p:cNvSpPr txBox="1">
            <a:spLocks/>
          </p:cNvSpPr>
          <p:nvPr userDrawn="1"/>
        </p:nvSpPr>
        <p:spPr>
          <a:xfrm>
            <a:off x="5891520" y="6453119"/>
            <a:ext cx="4089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D2CDEF-EBF7-A24C-97CC-57BDAB189928}" type="slidenum">
              <a:rPr lang="en-US" sz="1200" baseline="0" smtClean="0"/>
              <a:pPr/>
              <a:t>‹#›</a:t>
            </a:fld>
            <a:endParaRPr lang="en-US" sz="1200" baseline="0" dirty="0"/>
          </a:p>
        </p:txBody>
      </p:sp>
    </p:spTree>
    <p:extLst>
      <p:ext uri="{BB962C8B-B14F-4D97-AF65-F5344CB8AC3E}">
        <p14:creationId xmlns:p14="http://schemas.microsoft.com/office/powerpoint/2010/main" val="207293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1E21B2-8635-CA43-BAB9-DF4837AC0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00569C-F89C-C04B-9876-4801E3D86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1D18D-A332-AF33-180C-8E121BBDE259}"/>
              </a:ext>
            </a:extLst>
          </p:cNvPr>
          <p:cNvSpPr txBox="1">
            <a:spLocks/>
          </p:cNvSpPr>
          <p:nvPr userDrawn="1"/>
        </p:nvSpPr>
        <p:spPr>
          <a:xfrm>
            <a:off x="5891520" y="6453119"/>
            <a:ext cx="4089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D2CDEF-EBF7-A24C-97CC-57BDAB189928}" type="slidenum">
              <a:rPr lang="en-US" sz="1200" baseline="0" smtClean="0"/>
              <a:pPr/>
              <a:t>‹#›</a:t>
            </a:fld>
            <a:endParaRPr lang="en-US" sz="1200" baseline="0" dirty="0"/>
          </a:p>
        </p:txBody>
      </p:sp>
    </p:spTree>
    <p:extLst>
      <p:ext uri="{BB962C8B-B14F-4D97-AF65-F5344CB8AC3E}">
        <p14:creationId xmlns:p14="http://schemas.microsoft.com/office/powerpoint/2010/main" val="3610407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Title 1">
            <a:extLst>
              <a:ext uri="{FF2B5EF4-FFF2-40B4-BE49-F238E27FC236}">
                <a16:creationId xmlns:a16="http://schemas.microsoft.com/office/drawing/2014/main" id="{7904B24D-98B4-F204-1F10-A209399E4D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 rot="10800000">
            <a:off x="124241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Vertical Text Placeholder 2">
            <a:extLst>
              <a:ext uri="{FF2B5EF4-FFF2-40B4-BE49-F238E27FC236}">
                <a16:creationId xmlns:a16="http://schemas.microsoft.com/office/drawing/2014/main" id="{2F28E51E-5381-2EBA-9670-107380892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0800000">
            <a:off x="4033887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3C412-198D-F774-C058-27698AC20078}"/>
              </a:ext>
            </a:extLst>
          </p:cNvPr>
          <p:cNvSpPr txBox="1">
            <a:spLocks/>
          </p:cNvSpPr>
          <p:nvPr userDrawn="1"/>
        </p:nvSpPr>
        <p:spPr>
          <a:xfrm>
            <a:off x="5891520" y="6453119"/>
            <a:ext cx="4089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D2CDEF-EBF7-A24C-97CC-57BDAB189928}" type="slidenum">
              <a:rPr lang="en-US" sz="1200" baseline="0" smtClean="0"/>
              <a:pPr/>
              <a:t>‹#›</a:t>
            </a:fld>
            <a:endParaRPr lang="en-US" sz="1200" baseline="0" dirty="0"/>
          </a:p>
        </p:txBody>
      </p:sp>
    </p:spTree>
    <p:extLst>
      <p:ext uri="{BB962C8B-B14F-4D97-AF65-F5344CB8AC3E}">
        <p14:creationId xmlns:p14="http://schemas.microsoft.com/office/powerpoint/2010/main" val="4242139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3C412-198D-F774-C058-27698AC20078}"/>
              </a:ext>
            </a:extLst>
          </p:cNvPr>
          <p:cNvSpPr txBox="1">
            <a:spLocks/>
          </p:cNvSpPr>
          <p:nvPr userDrawn="1"/>
        </p:nvSpPr>
        <p:spPr>
          <a:xfrm>
            <a:off x="5891520" y="6453119"/>
            <a:ext cx="4089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D2CDEF-EBF7-A24C-97CC-57BDAB189928}" type="slidenum">
              <a:rPr lang="en-US" sz="1200" baseline="0" smtClean="0"/>
              <a:pPr/>
              <a:t>‹#›</a:t>
            </a:fld>
            <a:endParaRPr lang="en-US" sz="1200" baseline="0" dirty="0"/>
          </a:p>
        </p:txBody>
      </p:sp>
      <p:sp>
        <p:nvSpPr>
          <p:cNvPr id="3" name="Title Placeholder 20">
            <a:extLst>
              <a:ext uri="{FF2B5EF4-FFF2-40B4-BE49-F238E27FC236}">
                <a16:creationId xmlns:a16="http://schemas.microsoft.com/office/drawing/2014/main" id="{FDB0C2CE-8411-0BB2-C53B-17F8F5031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701327" y="2599213"/>
            <a:ext cx="56001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4D30983B-DBE8-B310-A3CA-48CBDBE23C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 rot="16200000">
            <a:off x="2021670" y="1502836"/>
            <a:ext cx="5600166" cy="3535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5040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3C412-198D-F774-C058-27698AC20078}"/>
              </a:ext>
            </a:extLst>
          </p:cNvPr>
          <p:cNvSpPr txBox="1">
            <a:spLocks/>
          </p:cNvSpPr>
          <p:nvPr userDrawn="1"/>
        </p:nvSpPr>
        <p:spPr>
          <a:xfrm>
            <a:off x="5891520" y="6453119"/>
            <a:ext cx="4089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D2CDEF-EBF7-A24C-97CC-57BDAB189928}" type="slidenum">
              <a:rPr lang="en-US" sz="1200" baseline="0" smtClean="0"/>
              <a:pPr/>
              <a:t>‹#›</a:t>
            </a:fld>
            <a:endParaRPr lang="en-US" sz="1200" baseline="0" dirty="0"/>
          </a:p>
        </p:txBody>
      </p:sp>
    </p:spTree>
    <p:extLst>
      <p:ext uri="{BB962C8B-B14F-4D97-AF65-F5344CB8AC3E}">
        <p14:creationId xmlns:p14="http://schemas.microsoft.com/office/powerpoint/2010/main" val="178483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031AFC4-8F73-AD2D-7965-9F95A5A74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046" y="115144"/>
            <a:ext cx="996875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8071BF-91CF-61C6-CDD0-1254C4B48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046" y="1711187"/>
            <a:ext cx="9968754" cy="31157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6A7E3-BB94-BD8F-5FD6-F0773ADD57EF}"/>
              </a:ext>
            </a:extLst>
          </p:cNvPr>
          <p:cNvSpPr txBox="1">
            <a:spLocks/>
          </p:cNvSpPr>
          <p:nvPr userDrawn="1"/>
        </p:nvSpPr>
        <p:spPr>
          <a:xfrm>
            <a:off x="5891520" y="6453119"/>
            <a:ext cx="4089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D2CDEF-EBF7-A24C-97CC-57BDAB189928}" type="slidenum">
              <a:rPr lang="en-US" sz="1200" baseline="0" smtClean="0"/>
              <a:pPr/>
              <a:t>‹#›</a:t>
            </a:fld>
            <a:endParaRPr lang="en-US" sz="1200" baseline="0" dirty="0"/>
          </a:p>
        </p:txBody>
      </p:sp>
    </p:spTree>
    <p:extLst>
      <p:ext uri="{BB962C8B-B14F-4D97-AF65-F5344CB8AC3E}">
        <p14:creationId xmlns:p14="http://schemas.microsoft.com/office/powerpoint/2010/main" val="2066564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B3F52CB4-A060-49CE-7848-56CD99B76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8342" y="1541463"/>
            <a:ext cx="101409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0EE296D-9217-3023-D265-0DB42C770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046" y="115144"/>
            <a:ext cx="996875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F52E616-FA08-D944-C361-284131E4622D}"/>
              </a:ext>
            </a:extLst>
          </p:cNvPr>
          <p:cNvSpPr txBox="1">
            <a:spLocks/>
          </p:cNvSpPr>
          <p:nvPr userDrawn="1"/>
        </p:nvSpPr>
        <p:spPr>
          <a:xfrm>
            <a:off x="5891520" y="6453119"/>
            <a:ext cx="4089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D2CDEF-EBF7-A24C-97CC-57BDAB189928}" type="slidenum">
              <a:rPr lang="en-US" sz="1200" baseline="0" smtClean="0"/>
              <a:pPr/>
              <a:t>‹#›</a:t>
            </a:fld>
            <a:endParaRPr lang="en-US" sz="1200" baseline="0" dirty="0"/>
          </a:p>
        </p:txBody>
      </p:sp>
    </p:spTree>
    <p:extLst>
      <p:ext uri="{BB962C8B-B14F-4D97-AF65-F5344CB8AC3E}">
        <p14:creationId xmlns:p14="http://schemas.microsoft.com/office/powerpoint/2010/main" val="17097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CBE902C-E4A7-3F24-CAC8-6FA77D64E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046" y="115144"/>
            <a:ext cx="9968753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60C0BED-58C0-E941-121D-AE4BB9E4AA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85046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CCAD6B6-5103-03C9-074C-4BD9C5B0C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19046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13B46B7-E763-6A08-F7BC-D5914345B8BA}"/>
              </a:ext>
            </a:extLst>
          </p:cNvPr>
          <p:cNvSpPr txBox="1">
            <a:spLocks/>
          </p:cNvSpPr>
          <p:nvPr userDrawn="1"/>
        </p:nvSpPr>
        <p:spPr>
          <a:xfrm>
            <a:off x="5891520" y="6453119"/>
            <a:ext cx="4089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D2CDEF-EBF7-A24C-97CC-57BDAB189928}" type="slidenum">
              <a:rPr lang="en-US" sz="1200" baseline="0" smtClean="0"/>
              <a:pPr/>
              <a:t>‹#›</a:t>
            </a:fld>
            <a:endParaRPr lang="en-US" sz="1200" baseline="0" dirty="0"/>
          </a:p>
        </p:txBody>
      </p:sp>
    </p:spTree>
    <p:extLst>
      <p:ext uri="{BB962C8B-B14F-4D97-AF65-F5344CB8AC3E}">
        <p14:creationId xmlns:p14="http://schemas.microsoft.com/office/powerpoint/2010/main" val="4452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51258-E63C-6809-902F-E75E19DE6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046" y="115144"/>
            <a:ext cx="9968753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A474CC3-C9B9-6984-D008-C959067F0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076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40AF4CD9-9BC0-1991-E340-214D400BF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9076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BC0F7888-B291-849E-50D2-E214A7EB58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2318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7A5004CD-310E-95AB-6D2E-CC810774A2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2318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DBB0ED3-8146-2A57-79A6-79A077100D46}"/>
              </a:ext>
            </a:extLst>
          </p:cNvPr>
          <p:cNvSpPr txBox="1">
            <a:spLocks/>
          </p:cNvSpPr>
          <p:nvPr userDrawn="1"/>
        </p:nvSpPr>
        <p:spPr>
          <a:xfrm>
            <a:off x="5891520" y="6453119"/>
            <a:ext cx="4089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D2CDEF-EBF7-A24C-97CC-57BDAB189928}" type="slidenum">
              <a:rPr lang="en-US" sz="1200" baseline="0" smtClean="0"/>
              <a:pPr/>
              <a:t>‹#›</a:t>
            </a:fld>
            <a:endParaRPr lang="en-US" sz="1200" baseline="0" dirty="0"/>
          </a:p>
        </p:txBody>
      </p:sp>
    </p:spTree>
    <p:extLst>
      <p:ext uri="{BB962C8B-B14F-4D97-AF65-F5344CB8AC3E}">
        <p14:creationId xmlns:p14="http://schemas.microsoft.com/office/powerpoint/2010/main" val="177736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853B1A8-350C-A5C9-193A-AE734E45F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046" y="115144"/>
            <a:ext cx="9968753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17F2694-3DDB-B197-16BC-16CCB07501A2}"/>
              </a:ext>
            </a:extLst>
          </p:cNvPr>
          <p:cNvSpPr txBox="1">
            <a:spLocks/>
          </p:cNvSpPr>
          <p:nvPr userDrawn="1"/>
        </p:nvSpPr>
        <p:spPr>
          <a:xfrm>
            <a:off x="5891520" y="6453119"/>
            <a:ext cx="4089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D2CDEF-EBF7-A24C-97CC-57BDAB189928}" type="slidenum">
              <a:rPr lang="en-US" sz="1200" baseline="0" smtClean="0"/>
              <a:pPr/>
              <a:t>‹#›</a:t>
            </a:fld>
            <a:endParaRPr lang="en-US" sz="1200" baseline="0" dirty="0"/>
          </a:p>
        </p:txBody>
      </p:sp>
    </p:spTree>
    <p:extLst>
      <p:ext uri="{BB962C8B-B14F-4D97-AF65-F5344CB8AC3E}">
        <p14:creationId xmlns:p14="http://schemas.microsoft.com/office/powerpoint/2010/main" val="369469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2EDCB843-C048-EA1D-AA12-23CE9BCC926F}"/>
              </a:ext>
            </a:extLst>
          </p:cNvPr>
          <p:cNvSpPr txBox="1">
            <a:spLocks/>
          </p:cNvSpPr>
          <p:nvPr userDrawn="1"/>
        </p:nvSpPr>
        <p:spPr>
          <a:xfrm>
            <a:off x="5891520" y="6453119"/>
            <a:ext cx="4089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D2CDEF-EBF7-A24C-97CC-57BDAB189928}" type="slidenum">
              <a:rPr lang="en-US" sz="1200" baseline="0" smtClean="0"/>
              <a:pPr/>
              <a:t>‹#›</a:t>
            </a:fld>
            <a:endParaRPr lang="en-US" sz="1200" baseline="0" dirty="0"/>
          </a:p>
        </p:txBody>
      </p:sp>
    </p:spTree>
    <p:extLst>
      <p:ext uri="{BB962C8B-B14F-4D97-AF65-F5344CB8AC3E}">
        <p14:creationId xmlns:p14="http://schemas.microsoft.com/office/powerpoint/2010/main" val="196815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85096BD-7458-DC04-42D5-16DCE292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5942" y="111368"/>
            <a:ext cx="3932237" cy="139504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AAE2EB6-2001-B972-14F6-01036C5AD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342" y="436440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BFA95B3-A6DE-92DD-FEB0-AC175B128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25942" y="1523206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6F65C6E-0EAE-67B5-E07A-E0196861366B}"/>
              </a:ext>
            </a:extLst>
          </p:cNvPr>
          <p:cNvSpPr txBox="1">
            <a:spLocks/>
          </p:cNvSpPr>
          <p:nvPr userDrawn="1"/>
        </p:nvSpPr>
        <p:spPr>
          <a:xfrm>
            <a:off x="5891520" y="6453119"/>
            <a:ext cx="4089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D2CDEF-EBF7-A24C-97CC-57BDAB189928}" type="slidenum">
              <a:rPr lang="en-US" sz="1200" baseline="0" smtClean="0"/>
              <a:pPr/>
              <a:t>‹#›</a:t>
            </a:fld>
            <a:endParaRPr lang="en-US" sz="1200" baseline="0" dirty="0"/>
          </a:p>
        </p:txBody>
      </p:sp>
    </p:spTree>
    <p:extLst>
      <p:ext uri="{BB962C8B-B14F-4D97-AF65-F5344CB8AC3E}">
        <p14:creationId xmlns:p14="http://schemas.microsoft.com/office/powerpoint/2010/main" val="14672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FA1E37AD-E7D8-8B99-F1CE-2F98C816D5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0" y="46116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703F17A-0DF5-C75E-D7F8-EC3B923AC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5942" y="111368"/>
            <a:ext cx="3932237" cy="139504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07730AFB-D9FE-F120-2194-C75257DC4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25942" y="1523206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EF01D-8D01-11A2-4A9F-2838792611C8}"/>
              </a:ext>
            </a:extLst>
          </p:cNvPr>
          <p:cNvSpPr txBox="1">
            <a:spLocks/>
          </p:cNvSpPr>
          <p:nvPr userDrawn="1"/>
        </p:nvSpPr>
        <p:spPr>
          <a:xfrm>
            <a:off x="5891520" y="6453119"/>
            <a:ext cx="4089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D2CDEF-EBF7-A24C-97CC-57BDAB189928}" type="slidenum">
              <a:rPr lang="en-US" sz="1200" baseline="0" smtClean="0"/>
              <a:pPr/>
              <a:t>‹#›</a:t>
            </a:fld>
            <a:endParaRPr lang="en-US" sz="1200" baseline="0" dirty="0"/>
          </a:p>
        </p:txBody>
      </p:sp>
    </p:spTree>
    <p:extLst>
      <p:ext uri="{BB962C8B-B14F-4D97-AF65-F5344CB8AC3E}">
        <p14:creationId xmlns:p14="http://schemas.microsoft.com/office/powerpoint/2010/main" val="412399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CD469FD-8E10-BF46-80AD-5189A1223B4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554800" y="-29253"/>
            <a:ext cx="11636915" cy="6544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3BC850-F673-564A-BDDB-F1FB2F58F79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rcRect/>
          <a:stretch/>
        </p:blipFill>
        <p:spPr>
          <a:xfrm>
            <a:off x="-11244" y="-29253"/>
            <a:ext cx="1427546" cy="685221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8595A-C5B5-D949-864C-F48D825A9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F3D8-EAEA-6843-89D7-6A2BF63274CA}" type="datetimeFigureOut">
              <a:rPr lang="en-US" smtClean="0"/>
              <a:t>12/16/22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2CF0F-BA50-4144-9697-6138E1DBC2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60625-18F3-984D-B40A-767299F13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2CDEF-EBF7-A24C-97CC-57BDAB1899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4F89F2-DD65-5045-B32A-6E52BFF73D9D}"/>
              </a:ext>
            </a:extLst>
          </p:cNvPr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C738E90-9D19-504E-AB55-DAC42E6BC0DC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rcRect/>
          <a:stretch/>
        </p:blipFill>
        <p:spPr>
          <a:xfrm>
            <a:off x="303646" y="6418884"/>
            <a:ext cx="624006" cy="37085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6FFDE47-9BF6-8B40-AC3C-67887A9BCAEE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8849565" y="6463058"/>
            <a:ext cx="2961435" cy="295275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6CB2BC18-05EF-9B40-A8D3-BAD5C826760F}"/>
              </a:ext>
            </a:extLst>
          </p:cNvPr>
          <p:cNvSpPr txBox="1"/>
          <p:nvPr userDrawn="1"/>
        </p:nvSpPr>
        <p:spPr>
          <a:xfrm>
            <a:off x="2309446" y="-3693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A12BFC1-1047-994A-99C8-AE0A77DB6797}"/>
              </a:ext>
            </a:extLst>
          </p:cNvPr>
          <p:cNvSpPr txBox="1"/>
          <p:nvPr userDrawn="1"/>
        </p:nvSpPr>
        <p:spPr>
          <a:xfrm>
            <a:off x="3364523" y="-3985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2A278A8-8863-4187-7D0B-B101C65F6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046" y="115144"/>
            <a:ext cx="996875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Here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46CE739-0846-BDCD-10D2-C2EDD1620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5046" y="1711187"/>
            <a:ext cx="9968754" cy="3115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87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 baseline="0">
          <a:solidFill>
            <a:schemeClr val="tx1"/>
          </a:solidFill>
          <a:latin typeface="Proxima Nova" panose="02000506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CD469FD-8E10-BF46-80AD-5189A1223B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60638"/>
          <a:stretch/>
        </p:blipFill>
        <p:spPr>
          <a:xfrm rot="16200000">
            <a:off x="5800215" y="-1092217"/>
            <a:ext cx="4957281" cy="7083204"/>
          </a:xfrm>
          <a:prstGeom prst="rect">
            <a:avLst/>
          </a:prstGeom>
          <a:effectLst>
            <a:softEdge rad="640311"/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0DC7C49-B26B-5FB2-4D36-51D9412E6A9A}"/>
              </a:ext>
            </a:extLst>
          </p:cNvPr>
          <p:cNvSpPr/>
          <p:nvPr userDrawn="1"/>
        </p:nvSpPr>
        <p:spPr>
          <a:xfrm rot="16200000">
            <a:off x="8531344" y="3178174"/>
            <a:ext cx="6858001" cy="50165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A7A0B7-D503-53AB-5A20-6DF5B4453AF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 rot="16200000">
            <a:off x="11621406" y="312315"/>
            <a:ext cx="624006" cy="37085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C0EC3CA-5A8D-5E02-BCC0-B51B677E603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 rot="16200000">
            <a:off x="10479626" y="4975956"/>
            <a:ext cx="2961435" cy="295275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F044D573-556F-94B3-81AF-97DE0E7B3A74}"/>
              </a:ext>
            </a:extLst>
          </p:cNvPr>
          <p:cNvGrpSpPr/>
          <p:nvPr userDrawn="1"/>
        </p:nvGrpSpPr>
        <p:grpSpPr>
          <a:xfrm>
            <a:off x="-18543" y="-18237"/>
            <a:ext cx="1545918" cy="6887254"/>
            <a:chOff x="-18543" y="-29254"/>
            <a:chExt cx="1545918" cy="6887254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B3BC850-F673-564A-BDDB-F1FB2F58F7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rcRect/>
            <a:stretch/>
          </p:blipFill>
          <p:spPr>
            <a:xfrm>
              <a:off x="-18543" y="-29254"/>
              <a:ext cx="1434845" cy="6887253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3963C37-2B16-380B-AA84-3111DA23D727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245660" y="-2"/>
              <a:ext cx="281715" cy="68580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itle Placeholder 20">
            <a:extLst>
              <a:ext uri="{FF2B5EF4-FFF2-40B4-BE49-F238E27FC236}">
                <a16:creationId xmlns:a16="http://schemas.microsoft.com/office/drawing/2014/main" id="{E98B2F21-669B-A2F2-299F-074F36FDB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974757" y="2766218"/>
            <a:ext cx="59849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234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 baseline="0">
          <a:solidFill>
            <a:schemeClr val="tx1"/>
          </a:solidFill>
          <a:latin typeface="Proxima Nova" panose="02000506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410B85-E079-9842-B202-BDEB5217460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" y="1388"/>
            <a:ext cx="12191994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73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0512A-B237-964D-908A-F98115C76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809" y="115144"/>
            <a:ext cx="985299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39EB9-2DEA-2843-B2E3-1138B8BD4D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00808" y="1711187"/>
            <a:ext cx="9852991" cy="311571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87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3DAC8D95F2F542873E83EFDB62DA65" ma:contentTypeVersion="26" ma:contentTypeDescription="Create a new document." ma:contentTypeScope="" ma:versionID="c1de81fc25bbda86ed72e898e8abbe8a">
  <xsd:schema xmlns:xsd="http://www.w3.org/2001/XMLSchema" xmlns:xs="http://www.w3.org/2001/XMLSchema" xmlns:p="http://schemas.microsoft.com/office/2006/metadata/properties" xmlns:ns2="19a0e23f-8ea2-47d3-9c4a-289ad5e5d3a0" xmlns:ns3="83356022-550b-4cc0-aac6-d58adf58d99f" targetNamespace="http://schemas.microsoft.com/office/2006/metadata/properties" ma:root="true" ma:fieldsID="7d5f64ee195d3d8465199db1dde889d3" ns2:_="" ns3:_="">
    <xsd:import namespace="19a0e23f-8ea2-47d3-9c4a-289ad5e5d3a0"/>
    <xsd:import namespace="83356022-550b-4cc0-aac6-d58adf58d9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Notes" minOccurs="0"/>
                <xsd:element ref="ns2:MediaServiceLocation" minOccurs="0"/>
                <xsd:element ref="ns2:MediaLengthInSeconds" minOccurs="0"/>
                <xsd:element ref="ns2:FilePathTDriv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a0e23f-8ea2-47d3-9c4a-289ad5e5d3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s" ma:index="19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FilePathTDrive" ma:index="22" nillable="true" ma:displayName="File Path T Drive" ma:format="Dropdown" ma:internalName="FilePathTDriv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f1287a5-1bef-4e99-ba2b-767c7ce7c3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356022-550b-4cc0-aac6-d58adf58d99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76f7f94d-c790-4701-be5d-be085ce28c08}" ma:internalName="TaxCatchAll" ma:showField="CatchAllData" ma:web="83356022-550b-4cc0-aac6-d58adf58d9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19a0e23f-8ea2-47d3-9c4a-289ad5e5d3a0" xsi:nil="true"/>
    <TaxCatchAll xmlns="83356022-550b-4cc0-aac6-d58adf58d99f" xsi:nil="true"/>
    <lcf76f155ced4ddcb4097134ff3c332f xmlns="19a0e23f-8ea2-47d3-9c4a-289ad5e5d3a0">
      <Terms xmlns="http://schemas.microsoft.com/office/infopath/2007/PartnerControls"/>
    </lcf76f155ced4ddcb4097134ff3c332f>
    <FilePathTDrive xmlns="19a0e23f-8ea2-47d3-9c4a-289ad5e5d3a0" xsi:nil="true"/>
  </documentManagement>
</p:properties>
</file>

<file path=customXml/itemProps1.xml><?xml version="1.0" encoding="utf-8"?>
<ds:datastoreItem xmlns:ds="http://schemas.openxmlformats.org/officeDocument/2006/customXml" ds:itemID="{394370F8-616C-40A5-A09B-6F79C54AE2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9FAE0F-2F28-4AC6-A902-AF2E33832A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a0e23f-8ea2-47d3-9c4a-289ad5e5d3a0"/>
    <ds:schemaRef ds:uri="83356022-550b-4cc0-aac6-d58adf58d9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059EBE-6B2D-499E-92C8-D2A39F79607C}">
  <ds:schemaRefs>
    <ds:schemaRef ds:uri="http://schemas.microsoft.com/office/2006/metadata/properties"/>
    <ds:schemaRef ds:uri="http://schemas.microsoft.com/office/infopath/2007/PartnerControls"/>
    <ds:schemaRef ds:uri="19a0e23f-8ea2-47d3-9c4a-289ad5e5d3a0"/>
    <ds:schemaRef ds:uri="83356022-550b-4cc0-aac6-d58adf58d99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</TotalTime>
  <Words>1</Words>
  <Application>Microsoft Macintosh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Proxima Nova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Kerry Meehan</cp:lastModifiedBy>
  <cp:revision>53</cp:revision>
  <dcterms:created xsi:type="dcterms:W3CDTF">2021-02-17T02:31:40Z</dcterms:created>
  <dcterms:modified xsi:type="dcterms:W3CDTF">2022-12-16T15:17:34Z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0x010100BC3DAC8D95F2F542873E83EFDB62DA65</vt:lpwstr>
  </property>
</Properties>
</file>