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AF78-9E60-1FFE-463E-899FC556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658FA-4616-827F-B93E-BACD7ADC4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3736-8363-2FC8-E306-E2231443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7680-8ED6-EA60-BFBA-3D55749B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8466-2BD4-6A08-974D-29FF4F88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A group of pipes on a platform&#10;&#10;Description automatically generated">
            <a:extLst>
              <a:ext uri="{FF2B5EF4-FFF2-40B4-BE49-F238E27FC236}">
                <a16:creationId xmlns:a16="http://schemas.microsoft.com/office/drawing/2014/main" id="{DA16E1B5-0093-EBE8-E870-DA14790BD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0896-8148-2FA0-80E3-19969E3A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A25B9-7816-A0F0-E87B-C2361121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9EEB2-10F5-719E-1900-A5198CB9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F9D1-BA55-36FA-749E-F0010AC5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A46A8-B94E-BEE0-C549-6C970E6A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21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45E59-2480-0491-B6F2-0D7450667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1F154-302B-221D-0A41-ADA1FCFC7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5CAFF-5918-5970-9475-168F2064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EC29F-4EC3-8367-F3E7-4D9F1164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CAABD-B89B-2CF4-3A2D-2AE017A6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23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EFC592B-B478-2171-58D5-F4B51875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5144"/>
            <a:ext cx="98583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1F6970-F857-DB9D-5B4E-59F4B01E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99" y="1711187"/>
            <a:ext cx="9858375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5517AC6-CF1A-0D3C-1268-E613FFCEE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4A715E0-DE5C-8F4E-E5F7-3C4F4B4C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8AB2675-9D45-B5E7-3249-99ACB9590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4DF6D-9BFA-4C13-62ED-5E9E24271DF4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C62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EBC2DC-6B84-D989-9295-4D17AEA59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39D12E-9120-D024-FE38-AB61E2896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92F863-4D9D-C0BB-9184-A439916BE3C2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8EF75-9D44-368B-B71C-9B5A44CD0C36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 descr="A blue and white logo&#10;&#10;Description automatically generated">
            <a:extLst>
              <a:ext uri="{FF2B5EF4-FFF2-40B4-BE49-F238E27FC236}">
                <a16:creationId xmlns:a16="http://schemas.microsoft.com/office/drawing/2014/main" id="{3AAD6DA2-B8CE-AA6A-9316-1B2482DE97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4865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6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6AE8-B5BA-C1CF-548E-C49F3AEE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DAA6B-5BFA-48A0-87C2-93B5FDE3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0591-3CC2-2CF7-29E7-F048A61A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D2B56-F9AF-5C99-B191-7BBD846D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6D17-19A6-7F4E-332C-8A0D4554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26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2F71-9FB0-EB59-D7A3-07C89C7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9DA2-D706-46C7-87EB-5AC086E07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038EB-781B-8ADE-9BA2-EDA9819A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F07AD-1D75-F124-11C2-D6E0EE1B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03C4C-AC0C-2008-DC4E-AB3C9F2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7FA24-A6FB-C9A6-6AF7-BFE747BA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5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6A16-D11F-D0BF-181F-1F57C5E7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5113C-BDC1-5D62-EFF7-8123EEBF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F9F2D-327E-5B8B-499B-7AE3D3F81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7B432-50C6-B5C6-3EC9-A0AB9DF1A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6BD60-106E-58BD-EC1D-4462524FF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75F37-C4ED-B0C5-DB40-534EE2A8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603E9-17B7-0108-1D66-94F207D4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EAA77-A372-3D4F-653A-7A4D1031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48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7701-8344-B544-6446-8E02DC6A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9D26E-AD5A-314F-8FCF-52C260E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AFEFD-D808-CE03-6175-6838941B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80571-392C-2E9C-F66C-D3E1CEC0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30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E7C94-F5F7-8814-BD83-0B9E81EE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864A3-7794-B931-04DC-E3DA9415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4E38A-AEDE-04D6-1440-405DFFDB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40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1C67-94C5-6025-D69E-0DBBD1C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DF1F-1EB9-1688-1665-1F7F0AB2D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78331-7EE7-24EF-44AB-9C0700E9F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FD310-31D3-AD0F-300A-0BAB982F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CF371-7A84-D668-10C0-4604611D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4A918-9DA8-AC3D-5305-9C594DB6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94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F6CF-C132-D3E3-E69A-3CC31E3A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EB68D-E16F-0B9E-54B4-F32F25717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E589E-2588-FB49-EA1C-4CC5421BD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C1EBC-54F4-026D-1F7F-9E7A56CF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9A41D-D28E-4988-687D-84927971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1719E-4ED3-FDFE-8ECE-429FF022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232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FD17A-312E-6A93-9D9D-D42D1E06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EF1D4-B215-925F-C20D-44D16D26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8D03A-ECFF-9E08-D956-30E195CF1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4F51-0E73-4ED2-BB69-EBBE331977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2FD16-A86F-3D93-F26C-00B6B6702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E618-4C63-EA70-90BF-0C2791C0E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E84A-B7DC-40E5-929E-BE647AE8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0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95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1672-E364-F029-7158-EC8BF032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92500DEE-F87E-0ED4-482E-8095D50A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38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Upendra Pandit</dc:creator>
  <cp:lastModifiedBy>Upendra Pandit</cp:lastModifiedBy>
  <cp:revision>1</cp:revision>
  <dcterms:created xsi:type="dcterms:W3CDTF">2023-10-04T07:18:17Z</dcterms:created>
  <dcterms:modified xsi:type="dcterms:W3CDTF">2023-10-04T07:20:09Z</dcterms:modified>
</cp:coreProperties>
</file>