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03F1-5293-354C-97CD-D8D57312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0F00-3560-E94D-935F-879AD3D5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303C4-A824-4B43-81B0-F09C2918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BD05-F4A8-5E4D-96AF-9F8A2231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6C8F-0D2A-A94B-AA2E-10DDC8CB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892C-EA46-6841-A388-FDE5BD30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FE3BE-5483-804B-9134-F6BA1C4C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F1A61-7C06-2242-A82C-B7F2F4C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D4AC-33FD-8F40-B315-4A7827C1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C7AF-0DC9-9245-B340-B93B87FC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1B71-9FEB-364D-B85E-CD7D61A6E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CC764-9E3B-864E-A90E-FE50AC093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4F18-3CD9-E74E-B9EC-05231615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E7ADA-3BA5-CE42-AC1C-179F6E14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63251-EC44-4F40-A4C6-6BF8CB7C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0FA1-257D-944A-A914-D0A4D771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4084-6A57-B54F-B738-FDFCE4F4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F80F-9C52-3745-9C7B-B6FB34B1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C43C-D9BE-5E47-90C7-537F1D16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68F7-65B7-9C49-81F2-D49759CE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1DC7-2DEF-A642-B343-E4DB39F2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3E3D-92A7-7D47-B8D9-38D8088E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8F945-9201-294D-B5C5-F652D3F7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B3F8-3C5F-1549-B9E8-CC11431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CE86-017B-2247-A03B-CFDA3C1E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5377-1FE5-AC4A-BD79-D2241972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6ED9-1977-1B4B-A32F-EFFFE48E1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78039-1784-E448-9003-70913C329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5FDBF-CA50-474D-9923-7573DAF6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2D298-DF6E-5A45-B689-F352FE6F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DE24B-7125-A746-9A75-75BF6E28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1A37-017A-844F-9459-179F75EC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79C5D-8E10-CB43-93CF-B49BCFF7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C427-3FFF-AF45-A302-EF887901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A80E7-8CD9-C145-8B2B-81DAFF64A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083F6-71C3-3546-9EB4-2462EBDD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B0EC-B3DF-0948-812D-769B923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2044B-688F-3D42-BAED-BCE216CD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5B581-0217-B242-995B-8C55E6D4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44ED-38B6-3941-AC85-1E329772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06151-F155-B143-B3D3-E939E557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B1016-9ECD-C74E-BEDB-7E86867F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6EF01-C3E3-2241-9FF0-35DF9410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DF5AF-FE53-7E4C-B8B2-EB496CB9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BCA5F-4238-2748-B9D3-71BB9EC4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8BAC-AB40-764E-B0AF-3C7C4414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0A1B-05AB-CA47-8940-00AC8FBB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E943-56E1-B045-9AB4-6140B26C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CA6B1-484F-CB4C-8E3F-E19CE3DCA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8280C-99B9-014B-9536-31464062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4AA8-9625-A94A-81BF-474BA71C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92144-8094-FF46-9479-CE5A9FAA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9FEA-2770-6147-A4C2-EB65631C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24FA7-991C-BD47-AEE9-44453D5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C2A6-A643-E746-B842-6BC4D793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0DB5-94B2-6B4C-807A-69FC812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94DAA-6096-7744-BA04-99EFB7975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B4FEB-8B86-D045-8522-2DF80FFFF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809DE-C69D-1E40-ACBD-68F5081B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1492-D7C8-9041-890B-9FA3807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89C06-FD24-0845-A11C-7D262D46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25B6-2CDA-884E-AEC2-D49D2FA7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B5554-24AA-914A-BECC-8553037E9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67F9-65BA-FA45-9999-91EA3236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DD8EA-D308-DB42-98B5-58A3CC7C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0135B-4CB2-3A4C-9CCB-0FE7EF65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52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ED522-D78B-B04D-AAB0-409BCF5F7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CB897-13CB-9145-BA3F-C6434A42E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CDC7-3412-904E-93D7-3F56FD25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A5576-E260-D34B-AC3E-6D69EAEA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3309B-2FC5-CF4F-B0CA-16C48D0C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F931-532F-DA48-A25B-55F7A5F2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BFB5-9304-3F40-B421-9207F8AA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C6F-11FF-4245-8926-FBDC1027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54E13-BA92-754D-BE3D-6A36D8D5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F647-FADF-2140-B649-5A9112AF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F6C6E-5995-804D-B156-150135E5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54CFE-2130-744A-905C-C73AFE8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FBC8-2050-BA44-BCFA-64608599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476D5-D720-3844-96F1-F03353D9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6009F-3FBE-E14F-A40C-4777BBF4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D4764-8F8E-4440-B956-3BD9763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631FC-1DBB-1449-8D93-76926FCB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E1EF6-5858-5345-B9BF-C66E22D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68FEA-33D5-B14C-A80F-484FC51B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EBEDD-B641-694C-8D8F-E5A095FF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F6E2A-5586-A444-A98A-054777C1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05480-F5CF-6B43-941E-72752B9D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C2004-119A-7347-A99D-E4D12BA0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14E2-E0C5-EB44-A156-93C07D0A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30F2E-A3F2-7840-9A33-CCA906CB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1AD2-9260-6741-8FC2-8508DD3A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E663-C45E-414E-98A4-0121DC05F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51A27-C36F-D047-8218-96AC48AF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734B-06CD-0245-89EB-7E371C42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4C015-C4A7-EB4B-8A42-4E5BD6D0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ight, weapon, projector&#10;&#10;Description automatically generated">
            <a:extLst>
              <a:ext uri="{FF2B5EF4-FFF2-40B4-BE49-F238E27FC236}">
                <a16:creationId xmlns:a16="http://schemas.microsoft.com/office/drawing/2014/main" id="{6FCFDC2E-C517-D143-BE40-76F8C7D2D4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613374" y="-1"/>
            <a:ext cx="4578626" cy="68679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F85A74-1E78-4042-BB95-5A43F9EA7A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34358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6418884"/>
            <a:ext cx="65929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4A8A7-0786-3E4F-AADC-0D3249E4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5E59-D676-2F43-AA39-93546C08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E60A-99DE-6644-ADB7-4370DD0AB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C598-E12C-D14E-B53E-55ACB306B248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C4AAB-5655-DF4E-B79C-931D756E2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A093-7C40-6D46-805E-FEF919A1B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6558-4495-B442-9672-7F01AB8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EEE10B6-994F-EB47-9A28-8BBEF976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716-783A-004A-A9BE-2314A5D66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CA74E-8BD8-494F-9256-BE0EB37D7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2021-02-17T02:31:40Z</dcterms:created>
  <dcterms:modified xsi:type="dcterms:W3CDTF">2021-04-01T19:19:29Z</dcterms:modified>
</cp:coreProperties>
</file>