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6492" y="0"/>
            <a:ext cx="11635507" cy="654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32631" y="2632634"/>
            <a:ext cx="6669111" cy="14038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57</cp:revision>
  <dcterms:created xsi:type="dcterms:W3CDTF">2021-02-17T02:31:40Z</dcterms:created>
  <dcterms:modified xsi:type="dcterms:W3CDTF">2023-08-14T15:21:55Z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