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  <p:sldMasterId id="2147483660" r:id="rId2"/>
  </p:sldMasterIdLst>
  <p:notesMasterIdLst>
    <p:notesMasterId r:id="rId5"/>
  </p:notesMasterIdLst>
  <p:handoutMasterIdLst>
    <p:handoutMasterId r:id="rId6"/>
  </p:handoutMasterIdLst>
  <p:sldIdLst>
    <p:sldId id="257" r:id="rId3"/>
    <p:sldId id="260" r:id="rId4"/>
  </p:sldIdLst>
  <p:sldSz cx="12192000" cy="6858000"/>
  <p:notesSz cx="6858000" cy="9144000"/>
  <p:embeddedFontLs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Proxima Nova" panose="02000506030000020004" pitchFamily="2" charset="0"/>
      <p:regular r:id="rId11"/>
      <p:bold r:id="rId12"/>
      <p:italic r:id="rId13"/>
      <p:boldItalic r:id="rId14"/>
    </p:embeddedFont>
    <p:embeddedFont>
      <p:font typeface="Proxima Nova Extrabold" panose="02000506030000020004" pitchFamily="2" charset="0"/>
      <p:bold r:id="rId15"/>
      <p:italic r:id="rId16"/>
      <p:boldItalic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11C50"/>
    <a:srgbClr val="201B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248"/>
    <p:restoredTop sz="96327"/>
  </p:normalViewPr>
  <p:slideViewPr>
    <p:cSldViewPr snapToGrid="0" snapToObjects="1">
      <p:cViewPr varScale="1">
        <p:scale>
          <a:sx n="123" d="100"/>
          <a:sy n="123" d="100"/>
        </p:scale>
        <p:origin x="109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7" d="100"/>
          <a:sy n="97" d="100"/>
        </p:scale>
        <p:origin x="3120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font" Target="fonts/font11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10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11" Type="http://schemas.openxmlformats.org/officeDocument/2006/relationships/font" Target="fonts/font5.fntdata"/><Relationship Id="rId5" Type="http://schemas.openxmlformats.org/officeDocument/2006/relationships/notesMaster" Target="notesMasters/notesMaster1.xml"/><Relationship Id="rId15" Type="http://schemas.openxmlformats.org/officeDocument/2006/relationships/font" Target="fonts/font9.fntdata"/><Relationship Id="rId10" Type="http://schemas.openxmlformats.org/officeDocument/2006/relationships/font" Target="fonts/font4.fntdata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font" Target="fonts/font3.fntdata"/><Relationship Id="rId14" Type="http://schemas.openxmlformats.org/officeDocument/2006/relationships/font" Target="fonts/font8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6BBCAD5-FEF1-2B49-838A-E997F74838E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62A4665-3A20-D341-9F03-626312C11FC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C2ED85-6603-DE4F-AC1F-DADB96E97F52}" type="datetimeFigureOut">
              <a:rPr lang="en-US" smtClean="0"/>
              <a:t>10/26/23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53FA68-3F5D-2E4C-9DFB-A1628AC6CAC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F1B8CA-BCDF-1A46-A38D-0EDF53E8FD7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5C95A2-F007-CB44-8BC2-3D55E94D3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8154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1FA069-43CE-C744-9868-7D24110FA0CA}" type="datetimeFigureOut">
              <a:rPr lang="en-US" smtClean="0"/>
              <a:t>10/26/23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A959FF-727B-4346-AD01-29802BEAD3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3833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A959FF-727B-4346-AD01-29802BEAD3A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657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1B0E7C16-EDD4-6248-AD37-9236A28971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304315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B177FB7-8EFC-5D4A-84E6-432FCC6EDC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5046" y="115144"/>
            <a:ext cx="9968753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B052F0-5A18-C34E-A46A-7B7CF0CC9B12}"/>
              </a:ext>
            </a:extLst>
          </p:cNvPr>
          <p:cNvSpPr txBox="1">
            <a:spLocks/>
          </p:cNvSpPr>
          <p:nvPr userDrawn="1"/>
        </p:nvSpPr>
        <p:spPr>
          <a:xfrm>
            <a:off x="5891520" y="6453119"/>
            <a:ext cx="40896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D2CDEF-EBF7-A24C-97CC-57BDAB189928}" type="slidenum">
              <a:rPr lang="en-US" sz="1200" baseline="0" smtClean="0"/>
              <a:pPr/>
              <a:t>‹#›</a:t>
            </a:fld>
            <a:endParaRPr lang="en-US" sz="1200" baseline="0" dirty="0"/>
          </a:p>
        </p:txBody>
      </p:sp>
    </p:spTree>
    <p:extLst>
      <p:ext uri="{BB962C8B-B14F-4D97-AF65-F5344CB8AC3E}">
        <p14:creationId xmlns:p14="http://schemas.microsoft.com/office/powerpoint/2010/main" val="17132963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C259DD-9075-5846-9EB7-3AFDC05D41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691F98-48B1-794A-A7EA-CA88B801B3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CCE7C9C-F955-6A4E-9DA5-BD4F89F4B3CC}"/>
              </a:ext>
            </a:extLst>
          </p:cNvPr>
          <p:cNvSpPr txBox="1">
            <a:spLocks/>
          </p:cNvSpPr>
          <p:nvPr userDrawn="1"/>
        </p:nvSpPr>
        <p:spPr>
          <a:xfrm>
            <a:off x="5891520" y="6453119"/>
            <a:ext cx="40896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D2CDEF-EBF7-A24C-97CC-57BDAB189928}" type="slidenum">
              <a:rPr lang="en-US" sz="1200" baseline="0" smtClean="0"/>
              <a:pPr/>
              <a:t>‹#›</a:t>
            </a:fld>
            <a:endParaRPr lang="en-US" sz="1200" baseline="0" dirty="0"/>
          </a:p>
        </p:txBody>
      </p:sp>
    </p:spTree>
    <p:extLst>
      <p:ext uri="{BB962C8B-B14F-4D97-AF65-F5344CB8AC3E}">
        <p14:creationId xmlns:p14="http://schemas.microsoft.com/office/powerpoint/2010/main" val="2072930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11E21B2-8635-CA43-BAB9-DF4837AC07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 rot="10800000">
            <a:off x="1242419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00569C-F89C-C04B-9876-4801E3D862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 rot="10800000">
            <a:off x="4033887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F444DC4-90D3-0348-AA09-C684A0921152}"/>
              </a:ext>
            </a:extLst>
          </p:cNvPr>
          <p:cNvSpPr txBox="1">
            <a:spLocks/>
          </p:cNvSpPr>
          <p:nvPr userDrawn="1"/>
        </p:nvSpPr>
        <p:spPr>
          <a:xfrm>
            <a:off x="5891520" y="6453119"/>
            <a:ext cx="40896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D2CDEF-EBF7-A24C-97CC-57BDAB189928}" type="slidenum">
              <a:rPr lang="en-US" sz="1200" baseline="0" smtClean="0"/>
              <a:pPr/>
              <a:t>‹#›</a:t>
            </a:fld>
            <a:endParaRPr lang="en-US" sz="1200" baseline="0" dirty="0"/>
          </a:p>
        </p:txBody>
      </p:sp>
    </p:spTree>
    <p:extLst>
      <p:ext uri="{BB962C8B-B14F-4D97-AF65-F5344CB8AC3E}">
        <p14:creationId xmlns:p14="http://schemas.microsoft.com/office/powerpoint/2010/main" val="36104072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20">
            <a:extLst>
              <a:ext uri="{FF2B5EF4-FFF2-40B4-BE49-F238E27FC236}">
                <a16:creationId xmlns:a16="http://schemas.microsoft.com/office/drawing/2014/main" id="{F8E62A09-5C5B-B34B-BB4E-F3E0F068D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701327" y="2599213"/>
            <a:ext cx="560016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B70029B-FFF2-7F4E-87C0-A5F20375F0D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 rot="16200000">
            <a:off x="2021670" y="1502836"/>
            <a:ext cx="5600166" cy="35353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11C50"/>
                </a:solidFill>
              </a:defRPr>
            </a:lvl1pPr>
            <a:lvl2pPr>
              <a:defRPr>
                <a:solidFill>
                  <a:srgbClr val="211C50"/>
                </a:solidFill>
              </a:defRPr>
            </a:lvl2pPr>
            <a:lvl3pPr>
              <a:defRPr>
                <a:solidFill>
                  <a:srgbClr val="211C50"/>
                </a:solidFill>
              </a:defRPr>
            </a:lvl3pPr>
            <a:lvl4pPr>
              <a:defRPr>
                <a:solidFill>
                  <a:srgbClr val="211C50"/>
                </a:solidFill>
              </a:defRPr>
            </a:lvl4pPr>
            <a:lvl5pPr>
              <a:defRPr>
                <a:solidFill>
                  <a:srgbClr val="211C5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6BC1C90-86C7-C446-98F9-41D2E46C0A48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11787341" y="2043747"/>
            <a:ext cx="40896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D2CDEF-EBF7-A24C-97CC-57BDAB189928}" type="slidenum">
              <a:rPr lang="en-US" sz="1200" baseline="0" smtClean="0"/>
              <a:pPr/>
              <a:t>‹#›</a:t>
            </a:fld>
            <a:endParaRPr lang="en-US" sz="1200" baseline="0" dirty="0"/>
          </a:p>
        </p:txBody>
      </p:sp>
    </p:spTree>
    <p:extLst>
      <p:ext uri="{BB962C8B-B14F-4D97-AF65-F5344CB8AC3E}">
        <p14:creationId xmlns:p14="http://schemas.microsoft.com/office/powerpoint/2010/main" val="38171345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4A6350B8-FD9C-DE49-821D-CDA32C556985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11787341" y="2043747"/>
            <a:ext cx="40896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D2CDEF-EBF7-A24C-97CC-57BDAB189928}" type="slidenum">
              <a:rPr lang="en-US" sz="1200" baseline="0" smtClean="0"/>
              <a:pPr/>
              <a:t>‹#›</a:t>
            </a:fld>
            <a:endParaRPr lang="en-US" sz="1200" baseline="0" dirty="0"/>
          </a:p>
        </p:txBody>
      </p:sp>
    </p:spTree>
    <p:extLst>
      <p:ext uri="{BB962C8B-B14F-4D97-AF65-F5344CB8AC3E}">
        <p14:creationId xmlns:p14="http://schemas.microsoft.com/office/powerpoint/2010/main" val="1960287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F431BB-3481-1649-A0FF-07138972F7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C31E7-1EC9-4044-9598-6C72C3C7EE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6A81C12-FE85-0045-83FA-3DF332CE9FF4}"/>
              </a:ext>
            </a:extLst>
          </p:cNvPr>
          <p:cNvSpPr txBox="1">
            <a:spLocks/>
          </p:cNvSpPr>
          <p:nvPr userDrawn="1"/>
        </p:nvSpPr>
        <p:spPr>
          <a:xfrm>
            <a:off x="5891520" y="6453119"/>
            <a:ext cx="40896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D2CDEF-EBF7-A24C-97CC-57BDAB189928}" type="slidenum">
              <a:rPr lang="en-US" sz="1200" baseline="0" smtClean="0"/>
              <a:pPr/>
              <a:t>‹#›</a:t>
            </a:fld>
            <a:endParaRPr lang="en-US" sz="1200" baseline="0" dirty="0"/>
          </a:p>
        </p:txBody>
      </p:sp>
    </p:spTree>
    <p:extLst>
      <p:ext uri="{BB962C8B-B14F-4D97-AF65-F5344CB8AC3E}">
        <p14:creationId xmlns:p14="http://schemas.microsoft.com/office/powerpoint/2010/main" val="2066564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E46316-676B-5041-BB23-CB491A2C02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88342" y="1541463"/>
            <a:ext cx="1014095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1A0E42A-01E0-9342-A459-31D71BE2AA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5046" y="115144"/>
            <a:ext cx="9968753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6C6055-D01F-984C-A01A-FEB5E2778C7D}"/>
              </a:ext>
            </a:extLst>
          </p:cNvPr>
          <p:cNvSpPr txBox="1">
            <a:spLocks/>
          </p:cNvSpPr>
          <p:nvPr userDrawn="1"/>
        </p:nvSpPr>
        <p:spPr>
          <a:xfrm>
            <a:off x="5891520" y="6453119"/>
            <a:ext cx="40896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D2CDEF-EBF7-A24C-97CC-57BDAB189928}" type="slidenum">
              <a:rPr lang="en-US" sz="1200" baseline="0" smtClean="0"/>
              <a:pPr/>
              <a:t>‹#›</a:t>
            </a:fld>
            <a:endParaRPr lang="en-US" sz="1200" baseline="0" dirty="0"/>
          </a:p>
        </p:txBody>
      </p:sp>
    </p:spTree>
    <p:extLst>
      <p:ext uri="{BB962C8B-B14F-4D97-AF65-F5344CB8AC3E}">
        <p14:creationId xmlns:p14="http://schemas.microsoft.com/office/powerpoint/2010/main" val="1709782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1249F5-DABB-1044-A687-F27B54F87E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28F69C-E6D3-A74A-A414-B82275CB43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85046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276086-2A0E-F945-8FA1-676EAE7F64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19046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1A08FA-C3B3-EA4E-9C94-553BA8841B21}"/>
              </a:ext>
            </a:extLst>
          </p:cNvPr>
          <p:cNvSpPr txBox="1">
            <a:spLocks/>
          </p:cNvSpPr>
          <p:nvPr userDrawn="1"/>
        </p:nvSpPr>
        <p:spPr>
          <a:xfrm>
            <a:off x="5891520" y="6453119"/>
            <a:ext cx="40896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D2CDEF-EBF7-A24C-97CC-57BDAB189928}" type="slidenum">
              <a:rPr lang="en-US" sz="1200" baseline="0" smtClean="0"/>
              <a:pPr/>
              <a:t>‹#›</a:t>
            </a:fld>
            <a:endParaRPr lang="en-US" sz="1200" baseline="0" dirty="0"/>
          </a:p>
        </p:txBody>
      </p:sp>
    </p:spTree>
    <p:extLst>
      <p:ext uri="{BB962C8B-B14F-4D97-AF65-F5344CB8AC3E}">
        <p14:creationId xmlns:p14="http://schemas.microsoft.com/office/powerpoint/2010/main" val="445266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D3F86D-4459-344F-8380-B292D3D6D1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9076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A11572-D2E0-544B-A395-977C4FC4B1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90769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95F4D8F-440F-DA47-99B5-5FE9424576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2318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F631358-B953-B243-9BA2-9B8B4FD208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723181" y="2505075"/>
            <a:ext cx="5183188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00D1AA8-D947-2849-937E-ABE40C44E3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5046" y="115144"/>
            <a:ext cx="9968753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6918E09-AA48-C24C-8E81-4260EA5C01DF}"/>
              </a:ext>
            </a:extLst>
          </p:cNvPr>
          <p:cNvSpPr txBox="1">
            <a:spLocks/>
          </p:cNvSpPr>
          <p:nvPr userDrawn="1"/>
        </p:nvSpPr>
        <p:spPr>
          <a:xfrm>
            <a:off x="5891520" y="6453119"/>
            <a:ext cx="40896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D2CDEF-EBF7-A24C-97CC-57BDAB189928}" type="slidenum">
              <a:rPr lang="en-US" sz="1200" baseline="0" smtClean="0"/>
              <a:pPr/>
              <a:t>‹#›</a:t>
            </a:fld>
            <a:endParaRPr lang="en-US" sz="1200" baseline="0" dirty="0"/>
          </a:p>
        </p:txBody>
      </p:sp>
    </p:spTree>
    <p:extLst>
      <p:ext uri="{BB962C8B-B14F-4D97-AF65-F5344CB8AC3E}">
        <p14:creationId xmlns:p14="http://schemas.microsoft.com/office/powerpoint/2010/main" val="1777365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F8106A-AC2A-164E-B270-54059996AA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D715BE4-A527-4C42-A067-D05E0812DA9D}"/>
              </a:ext>
            </a:extLst>
          </p:cNvPr>
          <p:cNvSpPr txBox="1">
            <a:spLocks/>
          </p:cNvSpPr>
          <p:nvPr userDrawn="1"/>
        </p:nvSpPr>
        <p:spPr>
          <a:xfrm>
            <a:off x="5891520" y="6453119"/>
            <a:ext cx="40896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D2CDEF-EBF7-A24C-97CC-57BDAB189928}" type="slidenum">
              <a:rPr lang="en-US" sz="1200" baseline="0" smtClean="0"/>
              <a:pPr/>
              <a:t>‹#›</a:t>
            </a:fld>
            <a:endParaRPr lang="en-US" sz="1200" baseline="0" dirty="0"/>
          </a:p>
        </p:txBody>
      </p:sp>
    </p:spTree>
    <p:extLst>
      <p:ext uri="{BB962C8B-B14F-4D97-AF65-F5344CB8AC3E}">
        <p14:creationId xmlns:p14="http://schemas.microsoft.com/office/powerpoint/2010/main" val="3694696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6690A01C-79FA-5641-B96B-FDE5E4225A46}"/>
              </a:ext>
            </a:extLst>
          </p:cNvPr>
          <p:cNvSpPr txBox="1">
            <a:spLocks/>
          </p:cNvSpPr>
          <p:nvPr userDrawn="1"/>
        </p:nvSpPr>
        <p:spPr>
          <a:xfrm>
            <a:off x="5891520" y="6453119"/>
            <a:ext cx="40896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D2CDEF-EBF7-A24C-97CC-57BDAB189928}" type="slidenum">
              <a:rPr lang="en-US" sz="1200" baseline="0" smtClean="0"/>
              <a:pPr/>
              <a:t>‹#›</a:t>
            </a:fld>
            <a:endParaRPr lang="en-US" sz="1200" baseline="0" dirty="0"/>
          </a:p>
        </p:txBody>
      </p:sp>
    </p:spTree>
    <p:extLst>
      <p:ext uri="{BB962C8B-B14F-4D97-AF65-F5344CB8AC3E}">
        <p14:creationId xmlns:p14="http://schemas.microsoft.com/office/powerpoint/2010/main" val="1968150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A4F950-F677-B248-B555-257C0D51B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5942" y="111368"/>
            <a:ext cx="3932237" cy="139504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D761D5-F505-8341-A05D-9AAA7B588F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9342" y="436440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B8C3CC-1E3F-624F-9F03-FE1183B74E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25942" y="1523206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10D09D-D42D-3242-974F-4961A125E8A0}"/>
              </a:ext>
            </a:extLst>
          </p:cNvPr>
          <p:cNvSpPr txBox="1">
            <a:spLocks/>
          </p:cNvSpPr>
          <p:nvPr userDrawn="1"/>
        </p:nvSpPr>
        <p:spPr>
          <a:xfrm>
            <a:off x="5891520" y="6453119"/>
            <a:ext cx="40896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D2CDEF-EBF7-A24C-97CC-57BDAB189928}" type="slidenum">
              <a:rPr lang="en-US" sz="1200" baseline="0" smtClean="0"/>
              <a:pPr/>
              <a:t>‹#›</a:t>
            </a:fld>
            <a:endParaRPr lang="en-US" sz="1200" baseline="0" dirty="0"/>
          </a:p>
        </p:txBody>
      </p:sp>
    </p:spTree>
    <p:extLst>
      <p:ext uri="{BB962C8B-B14F-4D97-AF65-F5344CB8AC3E}">
        <p14:creationId xmlns:p14="http://schemas.microsoft.com/office/powerpoint/2010/main" val="1467231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9CAA1F9-19DA-6D4E-85F0-C96EE6AFEA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24500" y="46116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C4590AA-39D8-9349-93AF-6E133C4CDC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5942" y="111368"/>
            <a:ext cx="3932237" cy="139504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EDBD91A1-FCEB-DF4E-B948-F5838EFF0F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25942" y="1523206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EBF4DB-B9BA-4E47-8037-9E34BA7F59E5}"/>
              </a:ext>
            </a:extLst>
          </p:cNvPr>
          <p:cNvSpPr txBox="1">
            <a:spLocks/>
          </p:cNvSpPr>
          <p:nvPr userDrawn="1"/>
        </p:nvSpPr>
        <p:spPr>
          <a:xfrm>
            <a:off x="5891520" y="6453119"/>
            <a:ext cx="40896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D2CDEF-EBF7-A24C-97CC-57BDAB189928}" type="slidenum">
              <a:rPr lang="en-US" sz="1200" baseline="0" smtClean="0"/>
              <a:pPr/>
              <a:t>‹#›</a:t>
            </a:fld>
            <a:endParaRPr lang="en-US" sz="1200" baseline="0" dirty="0"/>
          </a:p>
        </p:txBody>
      </p:sp>
    </p:spTree>
    <p:extLst>
      <p:ext uri="{BB962C8B-B14F-4D97-AF65-F5344CB8AC3E}">
        <p14:creationId xmlns:p14="http://schemas.microsoft.com/office/powerpoint/2010/main" val="4123995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emf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ECD469FD-8E10-BF46-80AD-5189A1223B42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alphaModFix amt="15000"/>
          </a:blip>
          <a:srcRect/>
          <a:stretch/>
        </p:blipFill>
        <p:spPr>
          <a:xfrm>
            <a:off x="7627838" y="-22875"/>
            <a:ext cx="4578626" cy="686793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B3BC850-F673-564A-BDDB-F1FB2F58F794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rcRect/>
          <a:stretch/>
        </p:blipFill>
        <p:spPr>
          <a:xfrm>
            <a:off x="-4780" y="1779"/>
            <a:ext cx="1421080" cy="6821184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020D99B-58DF-D244-AD5C-177312E751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5046" y="115144"/>
            <a:ext cx="996875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Title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168842-5252-5E4D-AD37-90EC126375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85046" y="1711187"/>
            <a:ext cx="9968754" cy="31157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E8595A-C5B5-D949-864C-F48D825A90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5BF3D8-EAEA-6843-89D7-6A2BF63274CA}" type="datetimeFigureOut">
              <a:rPr lang="en-US" smtClean="0"/>
              <a:t>10/26/23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12CF0F-BA50-4144-9697-6138E1DBC2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160625-18F3-984D-B40A-767299F130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D2CDEF-EBF7-A24C-97CC-57BDAB18992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04F89F2-DD65-5045-B32A-6E52BFF73D9D}"/>
              </a:ext>
            </a:extLst>
          </p:cNvPr>
          <p:cNvSpPr/>
          <p:nvPr userDrawn="1"/>
        </p:nvSpPr>
        <p:spPr>
          <a:xfrm>
            <a:off x="0" y="6356350"/>
            <a:ext cx="12192000" cy="50165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C738E90-9D19-504E-AB55-DAC42E6BC0DC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rcRect/>
          <a:stretch/>
        </p:blipFill>
        <p:spPr>
          <a:xfrm>
            <a:off x="303646" y="6418884"/>
            <a:ext cx="624006" cy="37085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6FFDE47-9BF6-8B40-AC3C-67887A9BCAEE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8849565" y="6463058"/>
            <a:ext cx="2961435" cy="295275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6CB2BC18-05EF-9B40-A8D3-BAD5C826760F}"/>
              </a:ext>
            </a:extLst>
          </p:cNvPr>
          <p:cNvSpPr txBox="1"/>
          <p:nvPr userDrawn="1"/>
        </p:nvSpPr>
        <p:spPr>
          <a:xfrm>
            <a:off x="2309446" y="-3693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A12BFC1-1047-994A-99C8-AE0A77DB6797}"/>
              </a:ext>
            </a:extLst>
          </p:cNvPr>
          <p:cNvSpPr txBox="1"/>
          <p:nvPr userDrawn="1"/>
        </p:nvSpPr>
        <p:spPr>
          <a:xfrm>
            <a:off x="3364523" y="-39858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71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201B50"/>
          </a:solidFill>
          <a:latin typeface="Proxima Nova Extrabold" panose="02000506030000020004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rgbClr val="211C50"/>
          </a:solidFill>
          <a:latin typeface="Proxima Nova" panose="02000506030000020004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rgbClr val="211C50"/>
          </a:solidFill>
          <a:latin typeface="Proxima Nova" panose="02000506030000020004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rgbClr val="211C50"/>
          </a:solidFill>
          <a:latin typeface="Proxima Nova" panose="02000506030000020004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211C50"/>
          </a:solidFill>
          <a:latin typeface="Proxima Nova" panose="02000506030000020004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211C50"/>
          </a:solidFill>
          <a:latin typeface="Proxima Nova" panose="02000506030000020004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ECD469FD-8E10-BF46-80AD-5189A1223B4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15000"/>
          </a:blip>
          <a:srcRect/>
          <a:stretch/>
        </p:blipFill>
        <p:spPr>
          <a:xfrm rot="16200000">
            <a:off x="7299602" y="-936757"/>
            <a:ext cx="3630014" cy="5445022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04F89F2-DD65-5045-B32A-6E52BFF73D9D}"/>
              </a:ext>
            </a:extLst>
          </p:cNvPr>
          <p:cNvSpPr/>
          <p:nvPr userDrawn="1"/>
        </p:nvSpPr>
        <p:spPr>
          <a:xfrm rot="16200000">
            <a:off x="8531344" y="3178174"/>
            <a:ext cx="6858001" cy="50165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C738E90-9D19-504E-AB55-DAC42E6BC0D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/>
        </p:blipFill>
        <p:spPr>
          <a:xfrm rot="16200000">
            <a:off x="11621406" y="312315"/>
            <a:ext cx="624006" cy="37085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6FFDE47-9BF6-8B40-AC3C-67887A9BCAEE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 rot="16200000">
            <a:off x="10479626" y="4975956"/>
            <a:ext cx="2961435" cy="295275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6CB2BC18-05EF-9B40-A8D3-BAD5C826760F}"/>
              </a:ext>
            </a:extLst>
          </p:cNvPr>
          <p:cNvSpPr txBox="1"/>
          <p:nvPr userDrawn="1"/>
        </p:nvSpPr>
        <p:spPr>
          <a:xfrm>
            <a:off x="2309446" y="-3693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A12BFC1-1047-994A-99C8-AE0A77DB6797}"/>
              </a:ext>
            </a:extLst>
          </p:cNvPr>
          <p:cNvSpPr txBox="1"/>
          <p:nvPr userDrawn="1"/>
        </p:nvSpPr>
        <p:spPr>
          <a:xfrm>
            <a:off x="3364523" y="-39858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832D8CC-926C-094E-9CD4-FA2D038C7CCC}"/>
              </a:ext>
            </a:extLst>
          </p:cNvPr>
          <p:cNvGrpSpPr/>
          <p:nvPr userDrawn="1"/>
        </p:nvGrpSpPr>
        <p:grpSpPr>
          <a:xfrm>
            <a:off x="-4780" y="-2"/>
            <a:ext cx="1532155" cy="6858002"/>
            <a:chOff x="-4780" y="-2"/>
            <a:chExt cx="1532155" cy="6858002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4B3BC850-F673-564A-BDDB-F1FB2F58F79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/>
            <a:srcRect/>
            <a:stretch/>
          </p:blipFill>
          <p:spPr>
            <a:xfrm>
              <a:off x="-4780" y="1779"/>
              <a:ext cx="1421080" cy="6821184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EEDFFE9-B1A8-6E44-8F0C-2F85DA7BCA6D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245660" y="-2"/>
              <a:ext cx="281715" cy="685800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Title Placeholder 20">
            <a:extLst>
              <a:ext uri="{FF2B5EF4-FFF2-40B4-BE49-F238E27FC236}">
                <a16:creationId xmlns:a16="http://schemas.microsoft.com/office/drawing/2014/main" id="{7B7FF15A-FAEE-634A-9367-18FE7EB94C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701327" y="2599213"/>
            <a:ext cx="560016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4686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i="0" kern="1200" baseline="0">
          <a:solidFill>
            <a:srgbClr val="211C50"/>
          </a:solidFill>
          <a:latin typeface="Proxima Nova" panose="02000506030000020004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6410B85-E079-9842-B202-BDEB5217460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" y="1389"/>
            <a:ext cx="12191989" cy="6857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7337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EE785E8B-09D2-E24B-A7AB-086C3C2B91B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99FF72D-2A5F-474F-92AF-431D57501E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53912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856</TotalTime>
  <Words>1</Words>
  <Application>Microsoft Macintosh PowerPoint</Application>
  <PresentationFormat>Widescreen</PresentationFormat>
  <Paragraphs>1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Proxima Nova Extrabold</vt:lpstr>
      <vt:lpstr>Arial</vt:lpstr>
      <vt:lpstr>Proxima Nova</vt:lpstr>
      <vt:lpstr>Calibri</vt:lpstr>
      <vt:lpstr>Office Theme</vt:lpstr>
      <vt:lpstr>1_Office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Kerry Meehan</cp:lastModifiedBy>
  <cp:revision>59</cp:revision>
  <dcterms:created xsi:type="dcterms:W3CDTF">2021-02-17T02:31:40Z</dcterms:created>
  <dcterms:modified xsi:type="dcterms:W3CDTF">2023-10-26T13:41:52Z</dcterms:modified>
</cp:coreProperties>
</file>