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9"/>
    <p:restoredTop sz="96164"/>
  </p:normalViewPr>
  <p:slideViewPr>
    <p:cSldViewPr snapToGrid="0" snapToObjects="1">
      <p:cViewPr varScale="1">
        <p:scale>
          <a:sx n="118" d="100"/>
          <a:sy n="118" d="100"/>
        </p:scale>
        <p:origin x="1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7/9/26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7/9/26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F355CA-426A-914A-A68C-FA4705CC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36FA866-BE11-8D0B-0A5E-557657533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043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F9B61C-D20D-DB13-4027-203DE8E0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9BE76A-620E-7C4C-9B63-FB5C0116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B741F0-8FC3-FFE2-83D4-D989C9A4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0C6F958-04D7-B897-09FA-515374B96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BE8E9-6D86-7344-8D2F-A8C79DF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2640367-EB96-57C5-A675-E1D15E68E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342" y="1541463"/>
            <a:ext cx="10140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6B8DE32-F986-9F64-AB05-BD68EB29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2BAF14-A9F0-F341-9B69-80E9FFCB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E2DEC-A9C4-9460-4FA8-3EC6E042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41BCDB-EEEE-BAD9-7EEB-B5AC3D36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5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7604A34-250D-A075-81B1-3862927B1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9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3F315-CC44-F642-8207-0F39E1CA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0D45F28-BC0E-C7D8-C509-395CF896B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76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FBD2C0B-6C1E-F318-F8D5-7413FFE00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076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02B8789-6E35-F4D5-D764-312BB8E41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318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54663F2-9F16-C31C-6828-A0D1A96AF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18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160EC02-6543-34E8-94B7-63F12CA1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48FE-8940-E946-9952-63EFF58D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08A8C0-0850-65A2-BE20-EBCD7F4B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6B550-65D0-C743-A416-CF4C3703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FC9658-EFB7-574D-9730-742ED06D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F08864-0A92-6ADA-6585-37E2A70D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C2CDEC-5E3B-DF76-DFDA-87C0E6AFE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342" y="4364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AC6041E-FB8D-C692-2B13-168F523AA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AAF670-9460-B74B-AF2A-2B0CB632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7249578-BC97-809E-740D-D721B49E8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46116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5D3DBEC-D388-9D65-2155-52FB78214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D75876C-6340-CB71-D228-61EE78EB3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0D5EF5-B199-6D4C-8261-C823975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6F5C0D-D921-5D7E-AB8C-9A104BD01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5153769-6387-A1B3-8C3D-8AF8257C0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1385046" y="1711187"/>
            <a:ext cx="9968754" cy="311571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2D780-9884-534F-91C3-B02EC1A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Vertical Title 1">
            <a:extLst>
              <a:ext uri="{FF2B5EF4-FFF2-40B4-BE49-F238E27FC236}">
                <a16:creationId xmlns:a16="http://schemas.microsoft.com/office/drawing/2014/main" id="{F911713A-91B5-A2B4-DC72-DB003E1C9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rot="10800000">
            <a:off x="124241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332E46D-9FD9-542A-B7A7-2B0FB0324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4033887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D8E4D5-8B93-08A2-BE9A-74DEC61CE1C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-18265" y="-41097"/>
            <a:ext cx="12210266" cy="6868274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7/9/26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957BF0E-D154-B6D0-3926-FFB9DFD81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B5FDD5B-EC0A-6192-59F4-32DE31D71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6F30C5DD-9FB6-BFE5-979B-51F6D0F9F66F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41300" y="6365874"/>
            <a:ext cx="793750" cy="476249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B1B6FB54-E156-7CAB-1E55-F5F11C38876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10274" y="-71919"/>
            <a:ext cx="1436914" cy="694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B9B805-F7A0-23F0-3131-3CD3B130A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B5A05E5-5FE3-73A8-830C-B66EBDCBD34C}"/>
              </a:ext>
            </a:extLst>
          </p:cNvPr>
          <p:cNvSpPr/>
          <p:nvPr/>
        </p:nvSpPr>
        <p:spPr>
          <a:xfrm>
            <a:off x="1979676" y="1202961"/>
            <a:ext cx="8229600" cy="4452078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003043-3046-97D1-E237-312B5F70C50C}"/>
              </a:ext>
            </a:extLst>
          </p:cNvPr>
          <p:cNvSpPr txBox="1"/>
          <p:nvPr/>
        </p:nvSpPr>
        <p:spPr>
          <a:xfrm>
            <a:off x="3973286" y="2967335"/>
            <a:ext cx="51707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roxima Nova Rg" panose="02000506030000020004" pitchFamily="2" charset="0"/>
              </a:rPr>
              <a:t>MANUFACTURING SCIENCE AND </a:t>
            </a:r>
          </a:p>
          <a:p>
            <a:r>
              <a:rPr lang="en-US" sz="2400" b="1" dirty="0">
                <a:solidFill>
                  <a:schemeClr val="bg1"/>
                </a:solidFill>
                <a:latin typeface="Proxima Nova Rg" panose="02000506030000020004" pitchFamily="2" charset="0"/>
              </a:rPr>
              <a:t>ENGINEERING CONFERENCE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36FFD3-1735-817A-B160-EE19F3D072F2}"/>
              </a:ext>
            </a:extLst>
          </p:cNvPr>
          <p:cNvSpPr txBox="1"/>
          <p:nvPr/>
        </p:nvSpPr>
        <p:spPr>
          <a:xfrm>
            <a:off x="3929742" y="4039344"/>
            <a:ext cx="4656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Corvallis, Oregon, USA</a:t>
            </a:r>
          </a:p>
          <a:p>
            <a:r>
              <a:rPr lang="en-US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Hosted by Oregon State University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969571-571C-993B-F788-63659A93CE05}"/>
              </a:ext>
            </a:extLst>
          </p:cNvPr>
          <p:cNvSpPr txBox="1"/>
          <p:nvPr/>
        </p:nvSpPr>
        <p:spPr>
          <a:xfrm>
            <a:off x="3995058" y="2002976"/>
            <a:ext cx="6128657" cy="1108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6000"/>
              </a:lnSpc>
            </a:pPr>
            <a:r>
              <a:rPr lang="en-US" sz="4400" b="1" dirty="0">
                <a:solidFill>
                  <a:schemeClr val="bg1"/>
                </a:solidFill>
                <a:latin typeface="Proxima Nova Extrabold" panose="02000506030000020004" pitchFamily="2" charset="0"/>
              </a:rPr>
              <a:t>ASME</a:t>
            </a:r>
          </a:p>
          <a:p>
            <a:pPr>
              <a:lnSpc>
                <a:spcPct val="76000"/>
              </a:lnSpc>
            </a:pPr>
            <a:r>
              <a:rPr lang="en-US" sz="4000" dirty="0">
                <a:solidFill>
                  <a:schemeClr val="bg1"/>
                </a:solidFill>
                <a:latin typeface="Proxima Nova Rg" panose="02000506030000020004" pitchFamily="2" charset="0"/>
              </a:rPr>
              <a:t>MSEC 2027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C227DF-E000-9B4B-9C42-C15B73DCD71B}"/>
              </a:ext>
            </a:extLst>
          </p:cNvPr>
          <p:cNvCxnSpPr/>
          <p:nvPr/>
        </p:nvCxnSpPr>
        <p:spPr>
          <a:xfrm>
            <a:off x="4027714" y="3907971"/>
            <a:ext cx="49312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C0BC0637-4379-8C9F-8D7B-3695402C2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287" y="1915886"/>
            <a:ext cx="1585686" cy="158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937DCE9-55CC-631D-C35D-7DDE4D895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8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19a0e23f-8ea2-47d3-9c4a-289ad5e5d3a0" xsi:nil="true"/>
    <FilePathTDrive xmlns="19a0e23f-8ea2-47d3-9c4a-289ad5e5d3a0" xsi:nil="true"/>
    <TaxCatchAll xmlns="83356022-550b-4cc0-aac6-d58adf58d99f" xsi:nil="true"/>
    <lcf76f155ced4ddcb4097134ff3c332f xmlns="19a0e23f-8ea2-47d3-9c4a-289ad5e5d3a0">
      <Terms xmlns="http://schemas.microsoft.com/office/infopath/2007/PartnerControls"/>
    </lcf76f155ced4ddcb4097134ff3c332f>
    <SearchTags xmlns="19a0e23f-8ea2-47d3-9c4a-289ad5e5d3a0" xsi:nil="true"/>
    <Status xmlns="19a0e23f-8ea2-47d3-9c4a-289ad5e5d3a0">Draft</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3DAC8D95F2F542873E83EFDB62DA65" ma:contentTypeVersion="31" ma:contentTypeDescription="Create a new document." ma:contentTypeScope="" ma:versionID="460800f36c61429ea40ff9b6f175828e">
  <xsd:schema xmlns:xsd="http://www.w3.org/2001/XMLSchema" xmlns:xs="http://www.w3.org/2001/XMLSchema" xmlns:p="http://schemas.microsoft.com/office/2006/metadata/properties" xmlns:ns2="19a0e23f-8ea2-47d3-9c4a-289ad5e5d3a0" xmlns:ns3="83356022-550b-4cc0-aac6-d58adf58d99f" targetNamespace="http://schemas.microsoft.com/office/2006/metadata/properties" ma:root="true" ma:fieldsID="6a04e2c3172332f8d05f69ac9a014970" ns2:_="" ns3:_="">
    <xsd:import namespace="19a0e23f-8ea2-47d3-9c4a-289ad5e5d3a0"/>
    <xsd:import namespace="83356022-550b-4cc0-aac6-d58adf58d9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Notes" minOccurs="0"/>
                <xsd:element ref="ns2:MediaServiceLocation" minOccurs="0"/>
                <xsd:element ref="ns2:MediaLengthInSeconds" minOccurs="0"/>
                <xsd:element ref="ns2:FilePathTDriv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SearchTags" minOccurs="0"/>
                <xsd:element ref="ns2:MediaServiceSearchProperties" minOccurs="0"/>
                <xsd:element ref="ns2:MediaServiceBillingMetadata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a0e23f-8ea2-47d3-9c4a-289ad5e5d3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19" nillable="true" ma:displayName="Notes" ma:description="3 Audience campaigns: Students, ECEs, Mid-to-Senior" ma:format="Dropdown" ma:internalName="Notes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FilePathTDrive" ma:index="22" nillable="true" ma:displayName="File Path T Drive" ma:format="Dropdown" ma:internalName="FilePathTDriv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SearchTags" ma:index="27" nillable="true" ma:displayName="Search Tags" ma:format="Dropdown" ma:internalName="SearchTags">
      <xsd:simpleType>
        <xsd:restriction base="dms:Note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  <xsd:element name="Status" ma:index="30" nillable="true" ma:displayName="Status" ma:default="Draft" ma:format="Dropdown" ma:internalName="Status">
      <xsd:simpleType>
        <xsd:restriction base="dms:Choice">
          <xsd:enumeration value="Draft"/>
          <xsd:enumeration value="In Review"/>
          <xsd:enumeration value="Approved"/>
          <xsd:enumeration value="Published"/>
          <xsd:enumeration value="Archiv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56022-550b-4cc0-aac6-d58adf58d9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6f7f94d-c790-4701-be5d-be085ce28c08}" ma:internalName="TaxCatchAll" ma:showField="CatchAllData" ma:web="83356022-550b-4cc0-aac6-d58adf58d9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059EBE-6B2D-499E-92C8-D2A39F79607C}">
  <ds:schemaRefs>
    <ds:schemaRef ds:uri="http://schemas.microsoft.com/office/2006/metadata/properties"/>
    <ds:schemaRef ds:uri="http://schemas.microsoft.com/office/infopath/2007/PartnerControls"/>
    <ds:schemaRef ds:uri="19a0e23f-8ea2-47d3-9c4a-289ad5e5d3a0"/>
    <ds:schemaRef ds:uri="83356022-550b-4cc0-aac6-d58adf58d99f"/>
  </ds:schemaRefs>
</ds:datastoreItem>
</file>

<file path=customXml/itemProps2.xml><?xml version="1.0" encoding="utf-8"?>
<ds:datastoreItem xmlns:ds="http://schemas.openxmlformats.org/officeDocument/2006/customXml" ds:itemID="{5ADDEEB3-504F-4E3C-851A-CE0E1D7680A7}"/>
</file>

<file path=customXml/itemProps3.xml><?xml version="1.0" encoding="utf-8"?>
<ds:datastoreItem xmlns:ds="http://schemas.openxmlformats.org/officeDocument/2006/customXml" ds:itemID="{394370F8-616C-40A5-A09B-6F79C54AE2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2485</TotalTime>
  <Words>19</Words>
  <Application>Microsoft Macintosh PowerPoint</Application>
  <PresentationFormat>Widescreen</PresentationFormat>
  <Paragraphs>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Proxima Nova Extrabold</vt:lpstr>
      <vt:lpstr>Proxima Nova Rg</vt:lpstr>
      <vt:lpstr>Proxima Nova Semibold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Joe Del Valle</cp:lastModifiedBy>
  <cp:revision>71</cp:revision>
  <dcterms:created xsi:type="dcterms:W3CDTF">2021-02-17T02:31:40Z</dcterms:created>
  <dcterms:modified xsi:type="dcterms:W3CDTF">2026-07-09T16:56:42Z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0x010100BC3DAC8D95F2F542873E83EFDB62DA65</vt:lpwstr>
  </property>
  <property fmtid="{D5CDD505-2E9C-101B-9397-08002B2CF9AE}" pid="3" name="MediaServiceImageTags">
    <vt:lpwstr/>
  </property>
</Properties>
</file>