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548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516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7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4326"/>
            <a:ext cx="10515600" cy="7722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56567"/>
            <a:ext cx="5181600" cy="31003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56567"/>
            <a:ext cx="5181600" cy="31003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0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53240"/>
            <a:ext cx="10515600" cy="8057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495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173412"/>
            <a:ext cx="5157787" cy="240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495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73412"/>
            <a:ext cx="5183188" cy="240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08533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08535"/>
            <a:ext cx="6172200" cy="38893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78509"/>
            <a:ext cx="3932237" cy="30418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4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0853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08535"/>
            <a:ext cx="6172200" cy="3918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78510"/>
            <a:ext cx="3932237" cy="28488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38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646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25160"/>
            <a:ext cx="10515600" cy="2657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9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Lamm</dc:creator>
  <cp:lastModifiedBy>Matthew Lamm</cp:lastModifiedBy>
  <cp:revision>4</cp:revision>
  <dcterms:created xsi:type="dcterms:W3CDTF">2020-06-30T14:23:34Z</dcterms:created>
  <dcterms:modified xsi:type="dcterms:W3CDTF">2020-08-06T20:42:18Z</dcterms:modified>
</cp:coreProperties>
</file>