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handoutMasterIdLst>
    <p:handoutMasterId r:id="rId9"/>
  </p:handoutMasterIdLst>
  <p:sldIdLst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36FA866-BE11-8D0B-0A5E-557657533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F9B61C-D20D-DB13-4027-203DE8E0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6F5C0D-D921-5D7E-AB8C-9A104BD0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5153769-6387-A1B3-8C3D-8AF8257C0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1385046" y="1711187"/>
            <a:ext cx="9968754" cy="31157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F911713A-91B5-A2B4-DC72-DB003E1C9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332E46D-9FD9-542A-B7A7-2B0FB0324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0">
            <a:extLst>
              <a:ext uri="{FF2B5EF4-FFF2-40B4-BE49-F238E27FC236}">
                <a16:creationId xmlns:a16="http://schemas.microsoft.com/office/drawing/2014/main" id="{F8E62A09-5C5B-B34B-BB4E-F3E0F068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0029B-FFF2-7F4E-87C0-A5F2037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2021670" y="1502836"/>
            <a:ext cx="5600166" cy="3535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BC1C90-86C7-C446-98F9-41D2E46C0A4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52167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6350B8-FD9C-DE49-821D-CDA32C55698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993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B741F0-8FC3-FFE2-83D4-D989C9A4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C6F958-04D7-B897-09FA-515374B9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2640367-EB96-57C5-A675-E1D15E68E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B8DE32-F986-9F64-AB05-BD68EB29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E2DEC-A9C4-9460-4FA8-3EC6E042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41BCDB-EEEE-BAD9-7EEB-B5AC3D36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7604A34-250D-A075-81B1-3862927B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D45F28-BC0E-C7D8-C509-395CF896B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BD2C0B-6C1E-F318-F8D5-7413FFE00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02B8789-6E35-F4D5-D764-312BB8E41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54663F2-9F16-C31C-6828-A0D1A96AF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60EC02-6543-34E8-94B7-63F12CA1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08A8C0-0850-65A2-BE20-EBCD7F4B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F08864-0A92-6ADA-6585-37E2A70D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C2CDEC-5E3B-DF76-DFDA-87C0E6AF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C6041E-FB8D-C692-2B13-168F523AA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7249578-BC97-809E-740D-D721B49E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D3DBEC-D388-9D65-2155-52FB7821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75876C-6340-CB71-D228-61EE78EB3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65441" y="-29253"/>
            <a:ext cx="11635511" cy="6544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871E6-9C4F-2592-BC8D-9BF9C6459F6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6428" y="-29253"/>
            <a:ext cx="142875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957BF0E-D154-B6D0-3926-FFB9DFD8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5FDD5B-EC0A-6192-59F4-32DE31D71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531344" y="3178174"/>
            <a:ext cx="6858001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 rot="16200000">
            <a:off x="11621406" y="312315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479626" y="4975956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32D8CC-926C-094E-9CD4-FA2D038C7CCC}"/>
              </a:ext>
            </a:extLst>
          </p:cNvPr>
          <p:cNvGrpSpPr/>
          <p:nvPr userDrawn="1"/>
        </p:nvGrpSpPr>
        <p:grpSpPr>
          <a:xfrm>
            <a:off x="-4780" y="-2"/>
            <a:ext cx="1532155" cy="6858002"/>
            <a:chOff x="-4780" y="-2"/>
            <a:chExt cx="1532155" cy="68580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3BC850-F673-564A-BDDB-F1FB2F58F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-4780" y="1779"/>
              <a:ext cx="1421080" cy="682118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EDFFE9-B1A8-6E44-8F0C-2F85DA7BCA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45660" y="-2"/>
              <a:ext cx="281715" cy="6858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B7FF15A-FAEE-634A-9367-18FE7EB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6AC291-5ECE-B8D3-8DE3-DFA122D06D0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154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388"/>
            <a:ext cx="12191997" cy="6857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C9C01-8A02-8B46-9FFB-D28C7AB2E8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2"/>
            <a:ext cx="12191996" cy="6857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9A131-9480-3044-9303-063352F8EC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" y="3"/>
            <a:ext cx="12191992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  <FilePathTDrive xmlns="19a0e23f-8ea2-47d3-9c4a-289ad5e5d3a0" xsi:nil="true"/>
    <TaxCatchAll xmlns="83356022-550b-4cc0-aac6-d58adf58d99f" xsi:nil="true"/>
    <lcf76f155ced4ddcb4097134ff3c332f xmlns="19a0e23f-8ea2-47d3-9c4a-289ad5e5d3a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26" ma:contentTypeDescription="Create a new document." ma:contentTypeScope="" ma:versionID="c1de81fc25bbda86ed72e898e8abbe8a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7d5f64ee195d3d8465199db1dde889d3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  <xsd:element ref="ns2:FilePathTDriv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FilePathTDrive" ma:index="22" nillable="true" ma:displayName="File Path T Drive" ma:format="Dropdown" ma:internalName="FilePathTDriv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6f7f94d-c790-4701-be5d-be085ce28c08}" ma:internalName="TaxCatchAll" ma:showField="CatchAllData" ma:web="83356022-550b-4cc0-aac6-d58adf58d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  <ds:schemaRef ds:uri="83356022-550b-4cc0-aac6-d58adf58d99f"/>
  </ds:schemaRefs>
</ds:datastoreItem>
</file>

<file path=customXml/itemProps2.xml><?xml version="1.0" encoding="utf-8"?>
<ds:datastoreItem xmlns:ds="http://schemas.openxmlformats.org/officeDocument/2006/customXml" ds:itemID="{82963409-BAFD-474F-987B-47C02553D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53</cp:revision>
  <dcterms:created xsi:type="dcterms:W3CDTF">2021-02-17T02:31:40Z</dcterms:created>
  <dcterms:modified xsi:type="dcterms:W3CDTF">2024-01-22T15:26:48Z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