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42643425" cy="32100838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215A"/>
    <a:srgbClr val="E20000"/>
    <a:srgbClr val="130AC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19" autoAdjust="0"/>
    <p:restoredTop sz="91294" autoAdjust="0"/>
  </p:normalViewPr>
  <p:slideViewPr>
    <p:cSldViewPr>
      <p:cViewPr varScale="1">
        <p:scale>
          <a:sx n="23" d="100"/>
          <a:sy n="23" d="100"/>
        </p:scale>
        <p:origin x="114" y="1176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122"/>
            <a:ext cx="37307520" cy="6537960"/>
          </a:xfrm>
        </p:spPr>
        <p:txBody>
          <a:bodyPr anchor="t"/>
          <a:lstStyle>
            <a:lvl1pPr algn="l">
              <a:defRPr sz="191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226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05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011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516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0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526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03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536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04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4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4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5" y="7368543"/>
            <a:ext cx="19392903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05" indent="0">
              <a:buNone/>
              <a:defRPr sz="9600" b="1"/>
            </a:lvl2pPr>
            <a:lvl3pPr marL="4389011" indent="0">
              <a:buNone/>
              <a:defRPr sz="8600" b="1"/>
            </a:lvl3pPr>
            <a:lvl4pPr marL="6583516" indent="0">
              <a:buNone/>
              <a:defRPr sz="7700" b="1"/>
            </a:lvl4pPr>
            <a:lvl5pPr marL="8778020" indent="0">
              <a:buNone/>
              <a:defRPr sz="7700" b="1"/>
            </a:lvl5pPr>
            <a:lvl6pPr marL="10972526" indent="0">
              <a:buNone/>
              <a:defRPr sz="7700" b="1"/>
            </a:lvl6pPr>
            <a:lvl7pPr marL="13167031" indent="0">
              <a:buNone/>
              <a:defRPr sz="7700" b="1"/>
            </a:lvl7pPr>
            <a:lvl8pPr marL="15361536" indent="0">
              <a:buNone/>
              <a:defRPr sz="7700" b="1"/>
            </a:lvl8pPr>
            <a:lvl9pPr marL="17556041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5" y="10439401"/>
            <a:ext cx="19392903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1" y="7368543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05" indent="0">
              <a:buNone/>
              <a:defRPr sz="9600" b="1"/>
            </a:lvl2pPr>
            <a:lvl3pPr marL="4389011" indent="0">
              <a:buNone/>
              <a:defRPr sz="8600" b="1"/>
            </a:lvl3pPr>
            <a:lvl4pPr marL="6583516" indent="0">
              <a:buNone/>
              <a:defRPr sz="7700" b="1"/>
            </a:lvl4pPr>
            <a:lvl5pPr marL="8778020" indent="0">
              <a:buNone/>
              <a:defRPr sz="7700" b="1"/>
            </a:lvl5pPr>
            <a:lvl6pPr marL="10972526" indent="0">
              <a:buNone/>
              <a:defRPr sz="7700" b="1"/>
            </a:lvl6pPr>
            <a:lvl7pPr marL="13167031" indent="0">
              <a:buNone/>
              <a:defRPr sz="7700" b="1"/>
            </a:lvl7pPr>
            <a:lvl8pPr marL="15361536" indent="0">
              <a:buNone/>
              <a:defRPr sz="7700" b="1"/>
            </a:lvl8pPr>
            <a:lvl9pPr marL="17556041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1" y="10439401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9" y="1310640"/>
            <a:ext cx="14439903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4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9" y="6888484"/>
            <a:ext cx="14439903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05" indent="0">
              <a:buNone/>
              <a:defRPr sz="5800"/>
            </a:lvl2pPr>
            <a:lvl3pPr marL="4389011" indent="0">
              <a:buNone/>
              <a:defRPr sz="4800"/>
            </a:lvl3pPr>
            <a:lvl4pPr marL="6583516" indent="0">
              <a:buNone/>
              <a:defRPr sz="4300"/>
            </a:lvl4pPr>
            <a:lvl5pPr marL="8778020" indent="0">
              <a:buNone/>
              <a:defRPr sz="4300"/>
            </a:lvl5pPr>
            <a:lvl6pPr marL="10972526" indent="0">
              <a:buNone/>
              <a:defRPr sz="4300"/>
            </a:lvl6pPr>
            <a:lvl7pPr marL="13167031" indent="0">
              <a:buNone/>
              <a:defRPr sz="4300"/>
            </a:lvl7pPr>
            <a:lvl8pPr marL="15361536" indent="0">
              <a:buNone/>
              <a:defRPr sz="4300"/>
            </a:lvl8pPr>
            <a:lvl9pPr marL="17556041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1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05" indent="0">
              <a:buNone/>
              <a:defRPr sz="13400"/>
            </a:lvl2pPr>
            <a:lvl3pPr marL="4389011" indent="0">
              <a:buNone/>
              <a:defRPr sz="11500"/>
            </a:lvl3pPr>
            <a:lvl4pPr marL="6583516" indent="0">
              <a:buNone/>
              <a:defRPr sz="9600"/>
            </a:lvl4pPr>
            <a:lvl5pPr marL="8778020" indent="0">
              <a:buNone/>
              <a:defRPr sz="9600"/>
            </a:lvl5pPr>
            <a:lvl6pPr marL="10972526" indent="0">
              <a:buNone/>
              <a:defRPr sz="9600"/>
            </a:lvl6pPr>
            <a:lvl7pPr marL="13167031" indent="0">
              <a:buNone/>
              <a:defRPr sz="9600"/>
            </a:lvl7pPr>
            <a:lvl8pPr marL="15361536" indent="0">
              <a:buNone/>
              <a:defRPr sz="9600"/>
            </a:lvl8pPr>
            <a:lvl9pPr marL="17556041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3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05" indent="0">
              <a:buNone/>
              <a:defRPr sz="5800"/>
            </a:lvl2pPr>
            <a:lvl3pPr marL="4389011" indent="0">
              <a:buNone/>
              <a:defRPr sz="4800"/>
            </a:lvl3pPr>
            <a:lvl4pPr marL="6583516" indent="0">
              <a:buNone/>
              <a:defRPr sz="4300"/>
            </a:lvl4pPr>
            <a:lvl5pPr marL="8778020" indent="0">
              <a:buNone/>
              <a:defRPr sz="4300"/>
            </a:lvl5pPr>
            <a:lvl6pPr marL="10972526" indent="0">
              <a:buNone/>
              <a:defRPr sz="4300"/>
            </a:lvl6pPr>
            <a:lvl7pPr marL="13167031" indent="0">
              <a:buNone/>
              <a:defRPr sz="4300"/>
            </a:lvl7pPr>
            <a:lvl8pPr marL="15361536" indent="0">
              <a:buNone/>
              <a:defRPr sz="4300"/>
            </a:lvl8pPr>
            <a:lvl9pPr marL="17556041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4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011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879" indent="-1645879" algn="l" defTabSz="4389011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071" indent="-1371566" algn="l" defTabSz="4389011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63" indent="-1097252" algn="l" defTabSz="4389011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768" indent="-1097252" algn="l" defTabSz="4389011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273" indent="-1097252" algn="l" defTabSz="4389011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779" indent="-1097252" algn="l" defTabSz="4389011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284" indent="-1097252" algn="l" defTabSz="4389011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788" indent="-1097252" algn="l" defTabSz="4389011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294" indent="-1097252" algn="l" defTabSz="4389011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01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05" algn="l" defTabSz="438901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11" algn="l" defTabSz="438901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16" algn="l" defTabSz="438901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20" algn="l" defTabSz="438901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26" algn="l" defTabSz="438901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31" algn="l" defTabSz="438901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36" algn="l" defTabSz="438901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041" algn="l" defTabSz="438901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9300157" y="489885"/>
            <a:ext cx="25118371" cy="2801358"/>
          </a:xfrm>
          <a:prstGeom prst="rect">
            <a:avLst/>
          </a:prstGeom>
          <a:solidFill>
            <a:srgbClr val="98215A"/>
          </a:solidFill>
          <a:ln w="9525">
            <a:noFill/>
            <a:miter lim="800000"/>
            <a:headEnd/>
            <a:tailEnd/>
          </a:ln>
        </p:spPr>
        <p:txBody>
          <a:bodyPr wrap="square" lIns="92030" tIns="46013" rIns="92030" bIns="46013">
            <a:spAutoFit/>
          </a:bodyPr>
          <a:lstStyle/>
          <a:p>
            <a:pPr algn="ctr" defTabSz="914378" eaLnBrk="0" hangingPunct="0">
              <a:defRPr/>
            </a:pPr>
            <a:r>
              <a:rPr lang="en-US" sz="8800" b="1" i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Title (font size at 72-88; back-strip red)</a:t>
            </a:r>
          </a:p>
          <a:p>
            <a:pPr algn="ctr" defTabSz="914378" eaLnBrk="0" hangingPunct="0">
              <a:defRPr/>
            </a:pPr>
            <a:r>
              <a:rPr lang="en-US" sz="8800" b="1" i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(maximum 2 lines)</a:t>
            </a:r>
          </a:p>
        </p:txBody>
      </p:sp>
      <p:sp>
        <p:nvSpPr>
          <p:cNvPr id="13" name="TextBox 105"/>
          <p:cNvSpPr txBox="1">
            <a:spLocks noChangeArrowheads="1"/>
          </p:cNvSpPr>
          <p:nvPr/>
        </p:nvSpPr>
        <p:spPr bwMode="auto">
          <a:xfrm>
            <a:off x="10874706" y="3556337"/>
            <a:ext cx="219193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378">
              <a:defRPr/>
            </a:pPr>
            <a:r>
              <a:rPr lang="en-US" sz="36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Author* (must be presenting author), Additional Author(s)**</a:t>
            </a:r>
          </a:p>
          <a:p>
            <a:pPr algn="ctr" defTabSz="914378">
              <a:defRPr/>
            </a:pPr>
            <a:r>
              <a:rPr lang="en-US" sz="36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*University of Example, Department of Example, ** University of Example, Department of Example</a:t>
            </a:r>
            <a:endParaRPr lang="en-US" sz="3600" b="1" kern="0" baseline="30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57"/>
          <p:cNvSpPr>
            <a:spLocks noChangeArrowheads="1"/>
          </p:cNvSpPr>
          <p:nvPr/>
        </p:nvSpPr>
        <p:spPr bwMode="auto">
          <a:xfrm>
            <a:off x="2" y="-22859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378">
              <a:defRPr/>
            </a:pPr>
            <a:endParaRPr lang="en-US" sz="1800" ker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59"/>
          <p:cNvSpPr>
            <a:spLocks noChangeArrowheads="1"/>
          </p:cNvSpPr>
          <p:nvPr/>
        </p:nvSpPr>
        <p:spPr bwMode="auto">
          <a:xfrm>
            <a:off x="2" y="-2286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378">
              <a:defRPr/>
            </a:pPr>
            <a:endParaRPr lang="en-US" sz="1800" ker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61"/>
          <p:cNvSpPr>
            <a:spLocks noChangeArrowheads="1"/>
          </p:cNvSpPr>
          <p:nvPr/>
        </p:nvSpPr>
        <p:spPr bwMode="auto">
          <a:xfrm>
            <a:off x="2" y="-22859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378">
              <a:defRPr/>
            </a:pPr>
            <a:endParaRPr lang="en-US" sz="1800" ker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63"/>
          <p:cNvSpPr>
            <a:spLocks noChangeArrowheads="1"/>
          </p:cNvSpPr>
          <p:nvPr/>
        </p:nvSpPr>
        <p:spPr bwMode="auto">
          <a:xfrm>
            <a:off x="2" y="-22859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378">
              <a:defRPr/>
            </a:pPr>
            <a:endParaRPr lang="en-US" sz="1800" ker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65"/>
          <p:cNvSpPr>
            <a:spLocks noChangeArrowheads="1"/>
          </p:cNvSpPr>
          <p:nvPr/>
        </p:nvSpPr>
        <p:spPr bwMode="auto">
          <a:xfrm>
            <a:off x="2" y="-22859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378">
              <a:defRPr/>
            </a:pPr>
            <a:endParaRPr lang="en-US" sz="1800" ker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69"/>
          <p:cNvSpPr>
            <a:spLocks noChangeArrowheads="1"/>
          </p:cNvSpPr>
          <p:nvPr/>
        </p:nvSpPr>
        <p:spPr bwMode="auto">
          <a:xfrm>
            <a:off x="2" y="-22859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378">
              <a:defRPr/>
            </a:pPr>
            <a:endParaRPr lang="en-US" sz="1800" ker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71"/>
          <p:cNvSpPr>
            <a:spLocks noChangeArrowheads="1"/>
          </p:cNvSpPr>
          <p:nvPr/>
        </p:nvSpPr>
        <p:spPr bwMode="auto">
          <a:xfrm>
            <a:off x="2" y="-22859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378">
              <a:defRPr/>
            </a:pPr>
            <a:endParaRPr lang="en-US" sz="1800" ker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197"/>
          <p:cNvSpPr>
            <a:spLocks noChangeArrowheads="1"/>
          </p:cNvSpPr>
          <p:nvPr/>
        </p:nvSpPr>
        <p:spPr bwMode="auto">
          <a:xfrm>
            <a:off x="0" y="1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28594" defTabSz="914378" eaLnBrk="0" hangingPunct="0">
              <a:defRPr/>
            </a:pPr>
            <a:endParaRPr lang="en-US" sz="1800" ker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198"/>
          <p:cNvSpPr>
            <a:spLocks noChangeArrowheads="1"/>
          </p:cNvSpPr>
          <p:nvPr/>
        </p:nvSpPr>
        <p:spPr bwMode="auto">
          <a:xfrm>
            <a:off x="2" y="166028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378" eaLnBrk="0" hangingPunct="0">
              <a:defRPr/>
            </a:pPr>
            <a:endParaRPr lang="en-US" sz="1800" ker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12"/>
          <p:cNvSpPr>
            <a:spLocks noChangeArrowheads="1"/>
          </p:cNvSpPr>
          <p:nvPr/>
        </p:nvSpPr>
        <p:spPr bwMode="auto">
          <a:xfrm>
            <a:off x="2" y="1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378" eaLnBrk="0" hangingPunct="0">
              <a:defRPr/>
            </a:pPr>
            <a:endParaRPr lang="en-US" sz="1800" ker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13"/>
          <p:cNvSpPr>
            <a:spLocks noChangeArrowheads="1"/>
          </p:cNvSpPr>
          <p:nvPr/>
        </p:nvSpPr>
        <p:spPr bwMode="auto">
          <a:xfrm>
            <a:off x="2" y="111736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378" eaLnBrk="0" hangingPunct="0">
              <a:defRPr/>
            </a:pPr>
            <a:endParaRPr lang="en-US" sz="1800" ker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14"/>
          <p:cNvSpPr>
            <a:spLocks noChangeArrowheads="1"/>
          </p:cNvSpPr>
          <p:nvPr/>
        </p:nvSpPr>
        <p:spPr bwMode="auto">
          <a:xfrm>
            <a:off x="2" y="172696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378">
              <a:defRPr/>
            </a:pPr>
            <a:endParaRPr lang="en-US" sz="1800" ker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19"/>
          <p:cNvSpPr>
            <a:spLocks noChangeArrowheads="1"/>
          </p:cNvSpPr>
          <p:nvPr/>
        </p:nvSpPr>
        <p:spPr bwMode="auto">
          <a:xfrm>
            <a:off x="2" y="1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378">
              <a:defRPr/>
            </a:pPr>
            <a:endParaRPr lang="en-US" sz="1800" ker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22"/>
          <p:cNvSpPr>
            <a:spLocks noChangeArrowheads="1"/>
          </p:cNvSpPr>
          <p:nvPr/>
        </p:nvSpPr>
        <p:spPr bwMode="auto">
          <a:xfrm>
            <a:off x="2" y="-22859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378">
              <a:defRPr/>
            </a:pPr>
            <a:endParaRPr lang="en-US" sz="1800" ker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466727" y="500039"/>
            <a:ext cx="7973816" cy="33099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or other affiliation logos go here (remove border)</a:t>
            </a:r>
          </a:p>
        </p:txBody>
      </p:sp>
      <p:sp>
        <p:nvSpPr>
          <p:cNvPr id="212" name="TextBox 105"/>
          <p:cNvSpPr txBox="1">
            <a:spLocks noChangeArrowheads="1"/>
          </p:cNvSpPr>
          <p:nvPr/>
        </p:nvSpPr>
        <p:spPr bwMode="auto">
          <a:xfrm>
            <a:off x="37947600" y="3509428"/>
            <a:ext cx="5715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defTabSz="914378" eaLnBrk="1" hangingPunct="1">
              <a:defRPr/>
            </a:pPr>
            <a:endParaRPr lang="en-US" sz="40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378" eaLnBrk="1" hangingPunct="1">
              <a:defRPr/>
            </a:pPr>
            <a:r>
              <a:rPr lang="en-US" sz="40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PVP Poster Session</a:t>
            </a:r>
          </a:p>
        </p:txBody>
      </p:sp>
      <p:sp>
        <p:nvSpPr>
          <p:cNvPr id="47" name="TextBox 105"/>
          <p:cNvSpPr txBox="1">
            <a:spLocks noChangeArrowheads="1"/>
          </p:cNvSpPr>
          <p:nvPr/>
        </p:nvSpPr>
        <p:spPr bwMode="auto">
          <a:xfrm>
            <a:off x="7698076" y="6679289"/>
            <a:ext cx="28495046" cy="11233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378" eaLnBrk="1" hangingPunct="1">
              <a:defRPr/>
            </a:pPr>
            <a:r>
              <a:rPr lang="en-US" sz="40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following describes the directions for the poster. All posters must have the following items/sections:</a:t>
            </a:r>
          </a:p>
          <a:p>
            <a:pPr defTabSz="914378" eaLnBrk="1" hangingPunct="1">
              <a:defRPr/>
            </a:pPr>
            <a:endParaRPr lang="en-US" sz="36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defTabSz="914378" eaLnBrk="1" hangingPunct="1">
              <a:buFont typeface="+mj-lt"/>
              <a:buAutoNum type="arabicPeriod"/>
              <a:defRPr/>
            </a:pP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posters MUST BE 48-inches wide by 36-inches high, as used for this template. It is HIGHLY SUGGESTED that you start with this template for your poster.  DO NOT CHANGE, only APPEND, the contents above the </a:t>
            </a:r>
            <a:r>
              <a:rPr lang="en-US" sz="3600" b="1" kern="0" dirty="0">
                <a:solidFill>
                  <a:srgbClr val="982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line demarcating the title section.</a:t>
            </a:r>
          </a:p>
          <a:p>
            <a:pPr marL="742950" indent="-742950" defTabSz="914378" eaLnBrk="1" hangingPunct="1">
              <a:buAutoNum type="arabicPeriod"/>
              <a:defRPr/>
            </a:pP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title, authors list, and affiliation.  Use superscripts to annotate affiliation.  First author MUST be the presenting/registered author. </a:t>
            </a:r>
          </a:p>
          <a:p>
            <a:pPr marL="742950" indent="-742950" defTabSz="914378" eaLnBrk="1" hangingPunct="1">
              <a:buAutoNum type="arabicPeriod"/>
              <a:defRPr/>
            </a:pP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posters must include headlined sections of:</a:t>
            </a:r>
          </a:p>
          <a:p>
            <a:pPr marL="457189" indent="-457189" defTabSz="914378" eaLnBrk="1" hangingPunct="1">
              <a:buFont typeface="+mj-lt"/>
              <a:buAutoNum type="arabicPeriod"/>
              <a:defRPr/>
            </a:pPr>
            <a:endParaRPr lang="en-US" sz="36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0" defTabSz="914378" eaLnBrk="1" hangingPunct="1">
              <a:defRPr/>
            </a:pP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Objectives and Goals</a:t>
            </a:r>
          </a:p>
          <a:p>
            <a:pPr lvl="1" indent="0" defTabSz="914378" eaLnBrk="1" hangingPunct="1">
              <a:defRPr/>
            </a:pP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 lvl="1" indent="0" defTabSz="914378" eaLnBrk="1" hangingPunct="1">
              <a:defRPr/>
            </a:pP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Experimental Setup (can replace “Experimental” with “Numerical” or “Analytical” as appropriate)</a:t>
            </a:r>
          </a:p>
          <a:p>
            <a:pPr lvl="1" indent="0" defTabSz="914378" eaLnBrk="1" hangingPunct="1">
              <a:defRPr/>
            </a:pP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and Results</a:t>
            </a:r>
          </a:p>
          <a:p>
            <a:pPr lvl="1" indent="0" defTabSz="914378" eaLnBrk="1" hangingPunct="1">
              <a:defRPr/>
            </a:pP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  <a:p>
            <a:pPr lvl="1" indent="0" defTabSz="914378" eaLnBrk="1" hangingPunct="1">
              <a:defRPr/>
            </a:pP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Studies</a:t>
            </a:r>
          </a:p>
          <a:p>
            <a:pPr lvl="1" indent="0" defTabSz="914378" eaLnBrk="1" hangingPunct="1">
              <a:defRPr/>
            </a:pP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</a:t>
            </a:r>
          </a:p>
          <a:p>
            <a:pPr lvl="1" indent="0" defTabSz="914378" eaLnBrk="1" hangingPunct="1">
              <a:defRPr/>
            </a:pP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Publications (if none, retain the section but indicate “none yet” or cite work in progress)</a:t>
            </a:r>
          </a:p>
          <a:p>
            <a:pPr lvl="1" indent="0" defTabSz="914378" eaLnBrk="1" hangingPunct="1">
              <a:defRPr/>
            </a:pP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pPr marL="0" lvl="1" indent="0" defTabSz="914378" eaLnBrk="1" hangingPunct="1">
              <a:defRPr/>
            </a:pPr>
            <a:endParaRPr lang="en-US" sz="36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742950" defTabSz="914378" eaLnBrk="1" hangingPunct="1">
              <a:buFont typeface="+mj-lt"/>
              <a:buAutoNum type="arabicPeriod" startAt="4"/>
              <a:defRPr/>
            </a:pP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university or other affiliation logos in place of the box in the upper left and delete the box.</a:t>
            </a:r>
          </a:p>
          <a:p>
            <a:pPr lvl="1" indent="-742950" defTabSz="914378" eaLnBrk="1" hangingPunct="1">
              <a:buAutoNum type="arabicPeriod" startAt="4"/>
              <a:defRPr/>
            </a:pP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Indicate your PVP2025-xxxxxx submission number below your university/affiliation logo(s).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57199" y="4985265"/>
            <a:ext cx="42976800" cy="0"/>
          </a:xfrm>
          <a:prstGeom prst="line">
            <a:avLst/>
          </a:prstGeom>
          <a:ln w="127000">
            <a:solidFill>
              <a:srgbClr val="9821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339905" y="4147066"/>
            <a:ext cx="46442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914378">
              <a:defRPr/>
            </a:pPr>
            <a:r>
              <a:rPr lang="en-US" sz="44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PVP2025-xxxxxx</a:t>
            </a:r>
          </a:p>
        </p:txBody>
      </p:sp>
      <p:pic>
        <p:nvPicPr>
          <p:cNvPr id="6" name="Picture 5" descr="A black and purple logo&#10;&#10;AI-generated content may be incorrect.">
            <a:extLst>
              <a:ext uri="{FF2B5EF4-FFF2-40B4-BE49-F238E27FC236}">
                <a16:creationId xmlns:a16="http://schemas.microsoft.com/office/drawing/2014/main" id="{27D4C3A7-D6D5-B3CF-7FFB-5AE06AA5CC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7667" y="488208"/>
            <a:ext cx="7696225" cy="280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165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4059</TotalTime>
  <Words>247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phuang</dc:creator>
  <cp:lastModifiedBy>David Gross</cp:lastModifiedBy>
  <cp:revision>246</cp:revision>
  <cp:lastPrinted>2010-12-23T20:42:55Z</cp:lastPrinted>
  <dcterms:created xsi:type="dcterms:W3CDTF">2006-08-16T00:00:00Z</dcterms:created>
  <dcterms:modified xsi:type="dcterms:W3CDTF">2025-03-24T16:43:23Z</dcterms:modified>
</cp:coreProperties>
</file>