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257" r:id="rId5"/>
    <p:sldId id="258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265B"/>
    <a:srgbClr val="2E2F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489"/>
    <p:restoredTop sz="96301"/>
  </p:normalViewPr>
  <p:slideViewPr>
    <p:cSldViewPr snapToGrid="0" snapToObjects="1">
      <p:cViewPr varScale="1">
        <p:scale>
          <a:sx n="118" d="100"/>
          <a:sy n="118" d="100"/>
        </p:scale>
        <p:origin x="138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7" d="100"/>
          <a:sy n="97" d="100"/>
        </p:scale>
        <p:origin x="3120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6BBCAD5-FEF1-2B49-838A-E997F74838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62A4665-3A20-D341-9F03-626312C11FC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C2ED85-6603-DE4F-AC1F-DADB96E97F52}" type="datetimeFigureOut">
              <a:rPr lang="en-US" smtClean="0"/>
              <a:t>7/22/26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53FA68-3F5D-2E4C-9DFB-A1628AC6CAC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F1B8CA-BCDF-1A46-A38D-0EDF53E8FD7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5C95A2-F007-CB44-8BC2-3D55E94D3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8154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1FA069-43CE-C744-9868-7D24110FA0CA}" type="datetimeFigureOut">
              <a:rPr lang="en-US" smtClean="0"/>
              <a:t>7/22/26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A959FF-727B-4346-AD01-29802BEAD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383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959FF-727B-4346-AD01-29802BEAD3A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65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EF355CA-426A-914A-A68C-FA4705CC9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26222" y="6356350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BFD2CDEF-EBF7-A24C-97CC-57BDAB1899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136FA866-BE11-8D0B-0A5E-5576575332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304315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7F9B61C-D20D-DB13-4027-203DE8E09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046" y="115144"/>
            <a:ext cx="9968753" cy="13255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13296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F0D5EF5-B199-6D4C-8261-C82397588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26222" y="6356350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BFD2CDEF-EBF7-A24C-97CC-57BDAB1899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06F5C0D-D921-5D7E-AB8C-9A104BD01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046" y="115144"/>
            <a:ext cx="9968753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Vertical Text Placeholder 2">
            <a:extLst>
              <a:ext uri="{FF2B5EF4-FFF2-40B4-BE49-F238E27FC236}">
                <a16:creationId xmlns:a16="http://schemas.microsoft.com/office/drawing/2014/main" id="{25153769-6387-A1B3-8C3D-8AF8257C0C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 rot="10800000">
            <a:off x="1385046" y="1711187"/>
            <a:ext cx="9968754" cy="3115711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72930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672D780-9884-534F-91C3-B02EC1A1C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26222" y="6356350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BFD2CDEF-EBF7-A24C-97CC-57BDAB1899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Vertical Title 1">
            <a:extLst>
              <a:ext uri="{FF2B5EF4-FFF2-40B4-BE49-F238E27FC236}">
                <a16:creationId xmlns:a16="http://schemas.microsoft.com/office/drawing/2014/main" id="{F911713A-91B5-A2B4-DC72-DB003E1C93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 rot="10800000">
            <a:off x="1242419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Vertical Text Placeholder 2">
            <a:extLst>
              <a:ext uri="{FF2B5EF4-FFF2-40B4-BE49-F238E27FC236}">
                <a16:creationId xmlns:a16="http://schemas.microsoft.com/office/drawing/2014/main" id="{2332E46D-9FD9-542A-B7A7-2B0FB03246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 rot="10800000">
            <a:off x="4033887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1040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B9BE76A-620E-7C4C-9B63-FB5C0116D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26222" y="6356350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BFD2CDEF-EBF7-A24C-97CC-57BDAB1899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EB741F0-8FC3-FFE2-83D4-D989C9A47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046" y="115144"/>
            <a:ext cx="9968753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0C6F958-04D7-B897-09FA-515374B96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5046" y="1711187"/>
            <a:ext cx="9968754" cy="311571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665643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A5BE8E9-6D86-7344-8D2F-A8C79DF15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26222" y="6356350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BFD2CDEF-EBF7-A24C-97CC-57BDAB1899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12640367-EB96-57C5-A675-E1D15E68EB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8342" y="1541463"/>
            <a:ext cx="1014095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6B8DE32-F986-9F64-AB05-BD68EB296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046" y="115144"/>
            <a:ext cx="9968753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0978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F2BAF14-A9F0-F341-9B69-80E9FFCB2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26222" y="6356350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BFD2CDEF-EBF7-A24C-97CC-57BDAB1899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E8E2DEC-A9C4-9460-4FA8-3EC6E0423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046" y="115144"/>
            <a:ext cx="9968753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B41BCDB-EEEE-BAD9-7EEB-B5AC3D367D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85046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A7604A34-250D-A075-81B1-3862927B1E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19046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4526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4673F315-CC44-F642-8207-0F39E1CAE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26222" y="6356350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BFD2CDEF-EBF7-A24C-97CC-57BDAB1899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00D45F28-BC0E-C7D8-C509-395CF896BC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076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DFBD2C0B-6C1E-F318-F8D5-7413FFE009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9076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002B8789-6E35-F4D5-D764-312BB8E410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2318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A54663F2-9F16-C31C-6828-A0D1A96AFC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2318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F160EC02-6543-34E8-94B7-63F12CA15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046" y="115144"/>
            <a:ext cx="9968753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77365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1348FE-8940-E946-9952-63EFF58DF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26222" y="6356350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BFD2CDEF-EBF7-A24C-97CC-57BDAB1899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808A8C0-0850-65A2-BE20-EBCD7F4B3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046" y="115144"/>
            <a:ext cx="9968753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94696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126B550-65D0-C743-A416-CF4C37036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26222" y="6356350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BFD2CDEF-EBF7-A24C-97CC-57BDAB18992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150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5FC9658-EFB7-574D-9730-742ED06D2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26222" y="6356350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BFD2CDEF-EBF7-A24C-97CC-57BDAB1899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F08864-0A92-6ADA-6585-37E2A70D9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5942" y="111368"/>
            <a:ext cx="3932237" cy="1395047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3C2CDEC-5E3B-DF76-DFDA-87C0E6AFE8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9342" y="436440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2AC6041E-FB8D-C692-2B13-168F523AA6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25942" y="1523206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67231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D3AAF670-9460-B74B-AF2A-2B0CB6322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26222" y="6356350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BFD2CDEF-EBF7-A24C-97CC-57BDAB1899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07249578-BC97-809E-740D-D721B49E80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24500" y="46116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5D3DBEC-D388-9D65-2155-52FB78214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5942" y="111368"/>
            <a:ext cx="3932237" cy="1395047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0D75876C-6340-CB71-D228-61EE78EB38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25942" y="1523206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23995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CD469FD-8E10-BF46-80AD-5189A1223B4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25000"/>
          </a:blip>
          <a:srcRect/>
          <a:stretch/>
        </p:blipFill>
        <p:spPr>
          <a:xfrm>
            <a:off x="5135" y="-2113"/>
            <a:ext cx="12191998" cy="685799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A1871E6-9C4F-2592-BC8D-9BF9C6459F62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rcRect/>
          <a:stretch/>
        </p:blipFill>
        <p:spPr>
          <a:xfrm>
            <a:off x="-20548" y="-30822"/>
            <a:ext cx="1428750" cy="6858000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E8595A-C5B5-D949-864C-F48D825A90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5BF3D8-EAEA-6843-89D7-6A2BF63274CA}" type="datetimeFigureOut">
              <a:rPr lang="en-US" smtClean="0"/>
              <a:t>7/22/26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12CF0F-BA50-4144-9697-6138E1DBC2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160625-18F3-984D-B40A-767299F130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D2CDEF-EBF7-A24C-97CC-57BDAB18992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4F89F2-DD65-5045-B32A-6E52BFF73D9D}"/>
              </a:ext>
            </a:extLst>
          </p:cNvPr>
          <p:cNvSpPr/>
          <p:nvPr userDrawn="1"/>
        </p:nvSpPr>
        <p:spPr>
          <a:xfrm>
            <a:off x="0" y="6356350"/>
            <a:ext cx="12192000" cy="501650"/>
          </a:xfrm>
          <a:prstGeom prst="rect">
            <a:avLst/>
          </a:prstGeom>
          <a:solidFill>
            <a:srgbClr val="9E265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6FFDE47-9BF6-8B40-AC3C-67887A9BCAEE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8849565" y="6463058"/>
            <a:ext cx="2961435" cy="295275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6CB2BC18-05EF-9B40-A8D3-BAD5C826760F}"/>
              </a:ext>
            </a:extLst>
          </p:cNvPr>
          <p:cNvSpPr txBox="1"/>
          <p:nvPr userDrawn="1"/>
        </p:nvSpPr>
        <p:spPr>
          <a:xfrm>
            <a:off x="2309446" y="-36933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A12BFC1-1047-994A-99C8-AE0A77DB6797}"/>
              </a:ext>
            </a:extLst>
          </p:cNvPr>
          <p:cNvSpPr txBox="1"/>
          <p:nvPr userDrawn="1"/>
        </p:nvSpPr>
        <p:spPr>
          <a:xfrm>
            <a:off x="3364523" y="-39858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0957BF0E-D154-B6D0-3926-FFB9DFD816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046" y="115144"/>
            <a:ext cx="996875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 Here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B5FDD5B-EC0A-6192-59F4-32DE31D711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85046" y="1711187"/>
            <a:ext cx="9968754" cy="31157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Picture 9" descr="A black and white logo&#10;&#10;Description automatically generated">
            <a:extLst>
              <a:ext uri="{FF2B5EF4-FFF2-40B4-BE49-F238E27FC236}">
                <a16:creationId xmlns:a16="http://schemas.microsoft.com/office/drawing/2014/main" id="{6F30C5DD-9FB6-BFE5-979B-51F6D0F9F66F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241300" y="6365874"/>
            <a:ext cx="793750" cy="47624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38433E3-23D7-8E40-D029-95AEC5F06513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9185240" y="242921"/>
            <a:ext cx="2280720" cy="632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71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B39A131-9480-3044-9303-063352F8ECD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" y="6"/>
            <a:ext cx="12191985" cy="6857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33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0512A-B237-964D-908A-F98115C76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046" y="115144"/>
            <a:ext cx="9968753" cy="13255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F39EB9-2DEA-2843-B2E3-1138B8BD4D6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385046" y="1711187"/>
            <a:ext cx="9968754" cy="3115711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81876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Notes xmlns="19a0e23f-8ea2-47d3-9c4a-289ad5e5d3a0" xsi:nil="true"/>
    <FilePathTDrive xmlns="19a0e23f-8ea2-47d3-9c4a-289ad5e5d3a0" xsi:nil="true"/>
    <TaxCatchAll xmlns="83356022-550b-4cc0-aac6-d58adf58d99f" xsi:nil="true"/>
    <lcf76f155ced4ddcb4097134ff3c332f xmlns="19a0e23f-8ea2-47d3-9c4a-289ad5e5d3a0">
      <Terms xmlns="http://schemas.microsoft.com/office/infopath/2007/PartnerControls"/>
    </lcf76f155ced4ddcb4097134ff3c332f>
    <SearchTags xmlns="19a0e23f-8ea2-47d3-9c4a-289ad5e5d3a0" xsi:nil="true"/>
    <Status xmlns="19a0e23f-8ea2-47d3-9c4a-289ad5e5d3a0">Draft</Statu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C3DAC8D95F2F542873E83EFDB62DA65" ma:contentTypeVersion="31" ma:contentTypeDescription="Create a new document." ma:contentTypeScope="" ma:versionID="460800f36c61429ea40ff9b6f175828e">
  <xsd:schema xmlns:xsd="http://www.w3.org/2001/XMLSchema" xmlns:xs="http://www.w3.org/2001/XMLSchema" xmlns:p="http://schemas.microsoft.com/office/2006/metadata/properties" xmlns:ns2="19a0e23f-8ea2-47d3-9c4a-289ad5e5d3a0" xmlns:ns3="83356022-550b-4cc0-aac6-d58adf58d99f" targetNamespace="http://schemas.microsoft.com/office/2006/metadata/properties" ma:root="true" ma:fieldsID="6a04e2c3172332f8d05f69ac9a014970" ns2:_="" ns3:_="">
    <xsd:import namespace="19a0e23f-8ea2-47d3-9c4a-289ad5e5d3a0"/>
    <xsd:import namespace="83356022-550b-4cc0-aac6-d58adf58d99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Notes" minOccurs="0"/>
                <xsd:element ref="ns2:MediaServiceLocation" minOccurs="0"/>
                <xsd:element ref="ns2:MediaLengthInSeconds" minOccurs="0"/>
                <xsd:element ref="ns2:FilePathTDrive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SearchTags" minOccurs="0"/>
                <xsd:element ref="ns2:MediaServiceSearchProperties" minOccurs="0"/>
                <xsd:element ref="ns2:MediaServiceBillingMetadata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a0e23f-8ea2-47d3-9c4a-289ad5e5d3a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Notes" ma:index="19" nillable="true" ma:displayName="Notes" ma:description="3 Audience campaigns: Students, ECEs, Mid-to-Senior" ma:format="Dropdown" ma:internalName="Notes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FilePathTDrive" ma:index="22" nillable="true" ma:displayName="File Path T Drive" ma:format="Dropdown" ma:internalName="FilePathTDrive">
      <xsd:simpleType>
        <xsd:restriction base="dms:Note">
          <xsd:maxLength value="255"/>
        </xsd:restriction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1f1287a5-1bef-4e99-ba2b-767c7ce7c34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SearchTags" ma:index="27" nillable="true" ma:displayName="Search Tags" ma:format="Dropdown" ma:internalName="SearchTags">
      <xsd:simpleType>
        <xsd:restriction base="dms:Note">
          <xsd:maxLength value="255"/>
        </xsd:restriction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  <xsd:element name="Status" ma:index="30" nillable="true" ma:displayName="Status" ma:default="Draft" ma:format="Dropdown" ma:internalName="Status">
      <xsd:simpleType>
        <xsd:restriction base="dms:Choice">
          <xsd:enumeration value="Draft"/>
          <xsd:enumeration value="In Review"/>
          <xsd:enumeration value="Approved"/>
          <xsd:enumeration value="Published"/>
          <xsd:enumeration value="Archive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356022-550b-4cc0-aac6-d58adf58d99f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76f7f94d-c790-4701-be5d-be085ce28c08}" ma:internalName="TaxCatchAll" ma:showField="CatchAllData" ma:web="83356022-550b-4cc0-aac6-d58adf58d99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5059EBE-6B2D-499E-92C8-D2A39F79607C}">
  <ds:schemaRefs>
    <ds:schemaRef ds:uri="http://schemas.microsoft.com/office/2006/metadata/properties"/>
    <ds:schemaRef ds:uri="http://schemas.microsoft.com/office/infopath/2007/PartnerControls"/>
    <ds:schemaRef ds:uri="19a0e23f-8ea2-47d3-9c4a-289ad5e5d3a0"/>
    <ds:schemaRef ds:uri="83356022-550b-4cc0-aac6-d58adf58d99f"/>
  </ds:schemaRefs>
</ds:datastoreItem>
</file>

<file path=customXml/itemProps2.xml><?xml version="1.0" encoding="utf-8"?>
<ds:datastoreItem xmlns:ds="http://schemas.openxmlformats.org/officeDocument/2006/customXml" ds:itemID="{C4308D25-777A-4DA7-9FA8-B3CB6123F88E}"/>
</file>

<file path=customXml/itemProps3.xml><?xml version="1.0" encoding="utf-8"?>
<ds:datastoreItem xmlns:ds="http://schemas.openxmlformats.org/officeDocument/2006/customXml" ds:itemID="{394370F8-616C-40A5-A09B-6F79C54AE29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1159</TotalTime>
  <Words>1</Words>
  <Application>Microsoft Macintosh PowerPoint</Application>
  <PresentationFormat>Widescreen</PresentationFormat>
  <Paragraphs>1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Joe Del Valle</cp:lastModifiedBy>
  <cp:revision>67</cp:revision>
  <dcterms:created xsi:type="dcterms:W3CDTF">2021-02-17T02:31:40Z</dcterms:created>
  <dcterms:modified xsi:type="dcterms:W3CDTF">2026-07-22T19:40:53Z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0x010100BC3DAC8D95F2F542873E83EFDB62DA65</vt:lpwstr>
  </property>
  <property fmtid="{D5CDD505-2E9C-101B-9397-08002B2CF9AE}" pid="3" name="MediaServiceImageTags">
    <vt:lpwstr/>
  </property>
</Properties>
</file>