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59"/>
    <a:srgbClr val="5E0004"/>
    <a:srgbClr val="2E2F58"/>
    <a:srgbClr val="2F4A9C"/>
    <a:srgbClr val="364B97"/>
    <a:srgbClr val="F05A28"/>
    <a:srgbClr val="201B4F"/>
    <a:srgbClr val="6E4F9A"/>
    <a:srgbClr val="BCB2D1"/>
    <a:srgbClr val="E74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39F7-2C41-491E-A4D8-44F2D617BC3B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9204-4D40-4FEB-8512-34CD58F9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84617-07BE-E44C-991F-C9D078341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4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683D-DDEF-4CE9-AD3B-A0BBEE11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63" y="1709739"/>
            <a:ext cx="10515600" cy="963888"/>
          </a:xfrm>
        </p:spPr>
        <p:txBody>
          <a:bodyPr anchor="b"/>
          <a:lstStyle>
            <a:lvl1pPr>
              <a:defRPr sz="6000">
                <a:solidFill>
                  <a:srgbClr val="9D2259"/>
                </a:solidFill>
                <a:latin typeface="Proxima Nova Rg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70CC-571E-4572-9B86-9740146B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63" y="27606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4CBBD-85F8-564D-A456-35BF8AC8F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E117-AEFA-4C25-B338-D7FE4AF4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27D5-4147-494B-8930-AC987C5E4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8D0E9-291D-4A99-A8EF-619F9CD3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58" y="1462088"/>
            <a:ext cx="9370142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2E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B12084-0687-465B-9CBF-C51D4552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258" y="4041417"/>
            <a:ext cx="9370142" cy="8894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8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9B9-9BB1-4DF7-9736-893261F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F006-2C46-481F-A703-78759454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71246-ED54-3E49-806B-1A12361E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B7C0-E190-4A24-9107-CD9F1261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420777"/>
            <a:ext cx="10515600" cy="8421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1B68-50F6-443D-BEBD-BAE226A4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BF201-9652-40F1-86B0-60DC5745F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1A294-86AE-C748-8FCD-629417BE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8193-15A4-4F56-98A2-6A8984CF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CF4F-6D38-4108-BEED-17A0B715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55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D26E-FDE8-473A-AD3F-EE8FF86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19462"/>
            <a:ext cx="5157787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952E7-2B16-4AA4-83A9-B2438E43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55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EB4CC-714A-45F6-859A-4A8FEAAB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9462"/>
            <a:ext cx="5183188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5CD114-9063-C040-9310-B06C0179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172-3A85-4C0D-BB4C-F293172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00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5511-D1F4-4E9E-B529-1D3EC35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317"/>
            <a:ext cx="6172200" cy="3923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65F5-4482-4E73-A251-6276492F2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0291"/>
            <a:ext cx="3932237" cy="2853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3DA5F5-C5FD-0F44-BD64-5B3F9B73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3046-D069-48EE-8F7A-53B7097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23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79933-0A14-42A4-81A7-0F35CCDD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52549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4AA8-491D-4E15-B4FC-5F6CD019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2523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54713-5E6A-864E-9C3A-AD9F3F24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8FC21-697B-4415-815C-37D25AC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309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3F32-70D4-4305-B0DE-E5D6E516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634" y="2769843"/>
            <a:ext cx="10515600" cy="186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530A-3B67-4B2D-AA91-3CD01D38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 Rg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64699" y="101840"/>
            <a:ext cx="4213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Proxima Nova Rg" panose="02000506030000020004" pitchFamily="2" charset="0"/>
              </a:rPr>
              <a:t>ASME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Proxima Nova Rg" panose="02000506030000020004" pitchFamily="2" charset="0"/>
              </a:rPr>
              <a:t>PVP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Proxima Nova Rg" panose="02000506030000020004" pitchFamily="2" charset="0"/>
              </a:rPr>
              <a:t>®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Proxima Nova Rg" panose="02000506030000020004" pitchFamily="2" charset="0"/>
              </a:rPr>
              <a:t> 2022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464699" y="609671"/>
            <a:ext cx="398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Pressure Vessels &amp; Piping® </a:t>
            </a:r>
            <a:r>
              <a:rPr lang="en-US" sz="2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endParaRPr lang="en-US" sz="2000" b="0" i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341693" y="339965"/>
            <a:ext cx="149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 Vegas, NV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341693" y="606442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July 17 – 22, 2022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72588" y="409575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289" y="6358219"/>
            <a:ext cx="699517" cy="415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" y="6448425"/>
            <a:ext cx="2380936" cy="2368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9EEF14-7CAF-D042-A292-A84B2CE7E1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5" y="101840"/>
            <a:ext cx="994690" cy="9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4" r:id="rId3"/>
    <p:sldLayoutId id="2147483658" r:id="rId4"/>
    <p:sldLayoutId id="2147483650" r:id="rId5"/>
    <p:sldLayoutId id="2147483652" r:id="rId6"/>
    <p:sldLayoutId id="2147483653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E0004"/>
          </a:solidFill>
          <a:latin typeface="Proxima Nova Rg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Proxima Nova Rg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Proxima Nova Rg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Meehan</dc:creator>
  <cp:lastModifiedBy>Justin Scordianos</cp:lastModifiedBy>
  <cp:revision>37</cp:revision>
  <dcterms:created xsi:type="dcterms:W3CDTF">2020-05-05T18:14:27Z</dcterms:created>
  <dcterms:modified xsi:type="dcterms:W3CDTF">2021-10-18T17:32:03Z</dcterms:modified>
</cp:coreProperties>
</file>