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7"/>
  </p:notesMasterIdLst>
  <p:handoutMasterIdLst>
    <p:handoutMasterId r:id="rId8"/>
  </p:handoutMasterIdLst>
  <p:sldIdLst>
    <p:sldId id="257" r:id="rId5"/>
    <p:sldId id="258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777"/>
    <p:restoredTop sz="96327"/>
  </p:normalViewPr>
  <p:slideViewPr>
    <p:cSldViewPr snapToGrid="0" snapToObjects="1">
      <p:cViewPr varScale="1">
        <p:scale>
          <a:sx n="123" d="100"/>
          <a:sy n="123" d="100"/>
        </p:scale>
        <p:origin x="112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7" d="100"/>
          <a:sy n="97" d="100"/>
        </p:scale>
        <p:origin x="3120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6BBCAD5-FEF1-2B49-838A-E997F74838E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62A4665-3A20-D341-9F03-626312C11FC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C2ED85-6603-DE4F-AC1F-DADB96E97F52}" type="datetimeFigureOut">
              <a:rPr lang="en-US" smtClean="0"/>
              <a:t>1/12/24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53FA68-3F5D-2E4C-9DFB-A1628AC6CAC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F1B8CA-BCDF-1A46-A38D-0EDF53E8FD7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5C95A2-F007-CB44-8BC2-3D55E94D3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8154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1FA069-43CE-C744-9868-7D24110FA0CA}" type="datetimeFigureOut">
              <a:rPr lang="en-US" smtClean="0"/>
              <a:t>1/12/24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A959FF-727B-4346-AD01-29802BEAD3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3833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A959FF-727B-4346-AD01-29802BEAD3A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657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1B0E7C16-EDD4-6248-AD37-9236A28971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304315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E9E8594-1ACF-3B43-B9BD-9AB57E6346AC}"/>
              </a:ext>
            </a:extLst>
          </p:cNvPr>
          <p:cNvSpPr txBox="1">
            <a:spLocks/>
          </p:cNvSpPr>
          <p:nvPr userDrawn="1"/>
        </p:nvSpPr>
        <p:spPr>
          <a:xfrm>
            <a:off x="1385046" y="115144"/>
            <a:ext cx="996875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aseline="0" dirty="0"/>
              <a:t>Click to edit Master title style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EF355CA-426A-914A-A68C-FA4705CC9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26222" y="6356350"/>
            <a:ext cx="2743200" cy="365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BFD2CDEF-EBF7-A24C-97CC-57BDAB1899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32963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C259DD-9075-5846-9EB7-3AFDC05D41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691F98-48B1-794A-A7EA-CA88B801B3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F0D5EF5-B199-6D4C-8261-C823975881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26222" y="6356350"/>
            <a:ext cx="2743200" cy="365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BFD2CDEF-EBF7-A24C-97CC-57BDAB1899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2930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11E21B2-8635-CA43-BAB9-DF4837AC07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00569C-F89C-C04B-9876-4801E3D862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672D780-9884-534F-91C3-B02EC1A1C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26222" y="6356350"/>
            <a:ext cx="2743200" cy="365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BFD2CDEF-EBF7-A24C-97CC-57BDAB1899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0407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F431BB-3481-1649-A0FF-07138972F7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C31E7-1EC9-4044-9598-6C72C3C7EE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AB9BE76A-620E-7C4C-9B63-FB5C0116D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26222" y="6356350"/>
            <a:ext cx="2743200" cy="365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BFD2CDEF-EBF7-A24C-97CC-57BDAB1899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564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E46316-676B-5041-BB23-CB491A2C02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88342" y="1541463"/>
            <a:ext cx="1014095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2D9CE57-4309-D84A-BE64-EE351C447BA7}"/>
              </a:ext>
            </a:extLst>
          </p:cNvPr>
          <p:cNvSpPr txBox="1">
            <a:spLocks/>
          </p:cNvSpPr>
          <p:nvPr userDrawn="1"/>
        </p:nvSpPr>
        <p:spPr>
          <a:xfrm>
            <a:off x="1385046" y="115144"/>
            <a:ext cx="996875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i="0" baseline="0" dirty="0"/>
              <a:t>Click to edit Master title style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A5BE8E9-6D86-7344-8D2F-A8C79DF15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26222" y="6356350"/>
            <a:ext cx="2743200" cy="365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BFD2CDEF-EBF7-A24C-97CC-57BDAB1899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9782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1249F5-DABB-1044-A687-F27B54F87E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28F69C-E6D3-A74A-A414-B82275CB43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85046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276086-2A0E-F945-8FA1-676EAE7F64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19046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F2BAF14-A9F0-F341-9B69-80E9FFCB2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26222" y="6356350"/>
            <a:ext cx="2743200" cy="365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BFD2CDEF-EBF7-A24C-97CC-57BDAB1899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266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D3F86D-4459-344F-8380-B292D3D6D1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9076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A11572-D2E0-544B-A395-977C4FC4B1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9076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95F4D8F-440F-DA47-99B5-5FE9424576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2318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F631358-B953-B243-9BA2-9B8B4FD208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72318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00D1AA8-D947-2849-937E-ABE40C44E3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5046" y="115144"/>
            <a:ext cx="9968753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4673F315-CC44-F642-8207-0F39E1CAEE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26222" y="6356350"/>
            <a:ext cx="2743200" cy="365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BFD2CDEF-EBF7-A24C-97CC-57BDAB1899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7365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F8106A-AC2A-164E-B270-54059996AA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1348FE-8940-E946-9952-63EFF58DF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26222" y="6356350"/>
            <a:ext cx="2743200" cy="365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BFD2CDEF-EBF7-A24C-97CC-57BDAB1899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4696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126B550-65D0-C743-A416-CF4C37036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26222" y="6356350"/>
            <a:ext cx="2743200" cy="365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BFD2CDEF-EBF7-A24C-97CC-57BDAB1899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8150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A4F950-F677-B248-B555-257C0D51B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5942" y="111368"/>
            <a:ext cx="3932237" cy="139504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D761D5-F505-8341-A05D-9AAA7B588F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9342" y="436440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B8C3CC-1E3F-624F-9F03-FE1183B74E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25942" y="1523206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5FC9658-EFB7-574D-9730-742ED06D2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26222" y="6356350"/>
            <a:ext cx="2743200" cy="365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BFD2CDEF-EBF7-A24C-97CC-57BDAB1899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7231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9CAA1F9-19DA-6D4E-85F0-C96EE6AFEA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24500" y="46116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C4590AA-39D8-9349-93AF-6E133C4CDC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5942" y="111368"/>
            <a:ext cx="3932237" cy="139504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EDBD91A1-FCEB-DF4E-B948-F5838EFF0F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25942" y="1523206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D3AAF670-9460-B74B-AF2A-2B0CB6322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26222" y="6356350"/>
            <a:ext cx="2743200" cy="365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BFD2CDEF-EBF7-A24C-97CC-57BDAB1899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995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ECD469FD-8E10-BF46-80AD-5189A1223B42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alphaModFix amt="30000"/>
          </a:blip>
          <a:srcRect/>
          <a:stretch/>
        </p:blipFill>
        <p:spPr>
          <a:xfrm>
            <a:off x="-1817036" y="-9939"/>
            <a:ext cx="14012094" cy="639165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B3BC850-F673-564A-BDDB-F1FB2F58F794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rcRect/>
          <a:stretch/>
        </p:blipFill>
        <p:spPr>
          <a:xfrm>
            <a:off x="0" y="3"/>
            <a:ext cx="1323045" cy="6350616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020D99B-58DF-D244-AD5C-177312E751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5046" y="115144"/>
            <a:ext cx="996875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Title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168842-5252-5E4D-AD37-90EC126375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85046" y="1711187"/>
            <a:ext cx="9968754" cy="31157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E8595A-C5B5-D949-864C-F48D825A90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5BF3D8-EAEA-6843-89D7-6A2BF63274CA}" type="datetimeFigureOut">
              <a:rPr lang="en-US" smtClean="0"/>
              <a:t>1/12/24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12CF0F-BA50-4144-9697-6138E1DBC2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160625-18F3-984D-B40A-767299F130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D2CDEF-EBF7-A24C-97CC-57BDAB18992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04F89F2-DD65-5045-B32A-6E52BFF73D9D}"/>
              </a:ext>
            </a:extLst>
          </p:cNvPr>
          <p:cNvSpPr/>
          <p:nvPr userDrawn="1"/>
        </p:nvSpPr>
        <p:spPr>
          <a:xfrm>
            <a:off x="0" y="6356350"/>
            <a:ext cx="12192000" cy="50165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C738E90-9D19-504E-AB55-DAC42E6BC0DC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rcRect/>
          <a:stretch/>
        </p:blipFill>
        <p:spPr>
          <a:xfrm>
            <a:off x="303646" y="6418884"/>
            <a:ext cx="624006" cy="37085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6FFDE47-9BF6-8B40-AC3C-67887A9BCAEE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8849565" y="6463058"/>
            <a:ext cx="2961435" cy="295275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6CB2BC18-05EF-9B40-A8D3-BAD5C826760F}"/>
              </a:ext>
            </a:extLst>
          </p:cNvPr>
          <p:cNvSpPr txBox="1"/>
          <p:nvPr userDrawn="1"/>
        </p:nvSpPr>
        <p:spPr>
          <a:xfrm>
            <a:off x="2309446" y="-3693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A12BFC1-1047-994A-99C8-AE0A77DB6797}"/>
              </a:ext>
            </a:extLst>
          </p:cNvPr>
          <p:cNvSpPr txBox="1"/>
          <p:nvPr userDrawn="1"/>
        </p:nvSpPr>
        <p:spPr>
          <a:xfrm>
            <a:off x="3364523" y="-39858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71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6410B85-E079-9842-B202-BDEB5217460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2"/>
            <a:ext cx="12191996" cy="685799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3184CC2-45AF-F18B-374F-8546B326211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4" y="3"/>
            <a:ext cx="12191987" cy="6857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7337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0512A-B237-964D-908A-F98115C76E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F39EB9-2DEA-2843-B2E3-1138B8BD4D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1876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b2f306e-63da-4e62-8ca2-7ef3f98bc5aa" xsi:nil="true"/>
    <lcf76f155ced4ddcb4097134ff3c332f xmlns="b79ab44e-aa08-49ab-8353-0b44608dba07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B92457B36B83C4C8FB0C0F29FF32E82" ma:contentTypeVersion="15" ma:contentTypeDescription="Create a new document." ma:contentTypeScope="" ma:versionID="b45e5fb466e2909044b1d8d34db1adfe">
  <xsd:schema xmlns:xsd="http://www.w3.org/2001/XMLSchema" xmlns:xs="http://www.w3.org/2001/XMLSchema" xmlns:p="http://schemas.microsoft.com/office/2006/metadata/properties" xmlns:ns2="db2f306e-63da-4e62-8ca2-7ef3f98bc5aa" xmlns:ns3="b79ab44e-aa08-49ab-8353-0b44608dba07" targetNamespace="http://schemas.microsoft.com/office/2006/metadata/properties" ma:root="true" ma:fieldsID="55967db299c91f77f553bc295b58f204" ns2:_="" ns3:_="">
    <xsd:import namespace="db2f306e-63da-4e62-8ca2-7ef3f98bc5aa"/>
    <xsd:import namespace="b79ab44e-aa08-49ab-8353-0b44608dba0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2f306e-63da-4e62-8ca2-7ef3f98bc5a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bb3c0a80-59a3-49a9-b076-4164caea60f9}" ma:internalName="TaxCatchAll" ma:showField="CatchAllData" ma:web="db2f306e-63da-4e62-8ca2-7ef3f98bc5a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79ab44e-aa08-49ab-8353-0b44608dba0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1f1287a5-1bef-4e99-ba2b-767c7ce7c34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5059EBE-6B2D-499E-92C8-D2A39F79607C}">
  <ds:schemaRefs>
    <ds:schemaRef ds:uri="http://schemas.microsoft.com/office/2006/metadata/properties"/>
    <ds:schemaRef ds:uri="http://schemas.microsoft.com/office/infopath/2007/PartnerControls"/>
    <ds:schemaRef ds:uri="19a0e23f-8ea2-47d3-9c4a-289ad5e5d3a0"/>
    <ds:schemaRef ds:uri="db2f306e-63da-4e62-8ca2-7ef3f98bc5aa"/>
    <ds:schemaRef ds:uri="b79ab44e-aa08-49ab-8353-0b44608dba07"/>
  </ds:schemaRefs>
</ds:datastoreItem>
</file>

<file path=customXml/itemProps2.xml><?xml version="1.0" encoding="utf-8"?>
<ds:datastoreItem xmlns:ds="http://schemas.openxmlformats.org/officeDocument/2006/customXml" ds:itemID="{394370F8-616C-40A5-A09B-6F79C54AE29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8F78A05-07D1-47C4-AAB2-8420E024C1D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b2f306e-63da-4e62-8ca2-7ef3f98bc5aa"/>
    <ds:schemaRef ds:uri="b79ab44e-aa08-49ab-8353-0b44608dba0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1939</TotalTime>
  <Words>1</Words>
  <Application>Microsoft Macintosh PowerPoint</Application>
  <PresentationFormat>Widescreen</PresentationFormat>
  <Paragraphs>1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Taylor Toussain</cp:lastModifiedBy>
  <cp:revision>63</cp:revision>
  <dcterms:created xsi:type="dcterms:W3CDTF">2021-02-17T02:31:40Z</dcterms:created>
  <dcterms:modified xsi:type="dcterms:W3CDTF">2024-01-12T21:18:06Z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0x0101007B92457B36B83C4C8FB0C0F29FF32E82</vt:lpwstr>
  </property>
</Properties>
</file>