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handoutMasterIdLst>
    <p:handoutMasterId r:id="rId8"/>
  </p:handoutMasterIdLst>
  <p:sldIdLst>
    <p:sldId id="257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89"/>
    <p:restoredTop sz="96327"/>
  </p:normalViewPr>
  <p:slideViewPr>
    <p:cSldViewPr snapToGrid="0" snapToObjects="1">
      <p:cViewPr varScale="1">
        <p:scale>
          <a:sx n="123" d="100"/>
          <a:sy n="123" d="100"/>
        </p:scale>
        <p:origin x="12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BBCAD5-FEF1-2B49-838A-E997F748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A4665-3A20-D341-9F03-626312C11F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2ED85-6603-DE4F-AC1F-DADB96E97F52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3FA68-3F5D-2E4C-9DFB-A1628AC6CA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F1B8CA-BCDF-1A46-A38D-0EDF53E8FD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95A2-F007-CB44-8BC2-3D55E94D3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15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1FA069-43CE-C744-9868-7D24110FA0CA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959FF-727B-4346-AD01-29802BEA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83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959FF-727B-4346-AD01-29802BEAD3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EF355CA-426A-914A-A68C-FA4705CC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36FA866-BE11-8D0B-0A5E-557657533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04315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F9B61C-D20D-DB13-4027-203DE8E0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329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0D5EF5-B199-6D4C-8261-C8239758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06F5C0D-D921-5D7E-AB8C-9A104BD01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Vertical Text Placeholder 2">
            <a:extLst>
              <a:ext uri="{FF2B5EF4-FFF2-40B4-BE49-F238E27FC236}">
                <a16:creationId xmlns:a16="http://schemas.microsoft.com/office/drawing/2014/main" id="{25153769-6387-A1B3-8C3D-8AF8257C0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0800000">
            <a:off x="1385046" y="1711187"/>
            <a:ext cx="9968754" cy="311571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293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72D780-9884-534F-91C3-B02EC1A1C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Vertical Title 1">
            <a:extLst>
              <a:ext uri="{FF2B5EF4-FFF2-40B4-BE49-F238E27FC236}">
                <a16:creationId xmlns:a16="http://schemas.microsoft.com/office/drawing/2014/main" id="{F911713A-91B5-A2B4-DC72-DB003E1C9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 rot="10800000">
            <a:off x="124241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Vertical Text Placeholder 2">
            <a:extLst>
              <a:ext uri="{FF2B5EF4-FFF2-40B4-BE49-F238E27FC236}">
                <a16:creationId xmlns:a16="http://schemas.microsoft.com/office/drawing/2014/main" id="{2332E46D-9FD9-542A-B7A7-2B0FB0324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0800000">
            <a:off x="4033887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40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9BE76A-620E-7C4C-9B63-FB5C0116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B741F0-8FC3-FFE2-83D4-D989C9A4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C6F958-04D7-B897-09FA-515374B96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046" y="1711187"/>
            <a:ext cx="9968754" cy="31157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564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5BE8E9-6D86-7344-8D2F-A8C79DF1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2640367-EB96-57C5-A675-E1D15E68E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8342" y="1541463"/>
            <a:ext cx="10140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B8DE32-F986-9F64-AB05-BD68EB29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7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F2BAF14-A9F0-F341-9B69-80E9FFCB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E8E2DEC-A9C4-9460-4FA8-3EC6E042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41BCDB-EEEE-BAD9-7EEB-B5AC3D367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504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7604A34-250D-A075-81B1-3862927B1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904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2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3F315-CC44-F642-8207-0F39E1CAE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0D45F28-BC0E-C7D8-C509-395CF896B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076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FBD2C0B-6C1E-F318-F8D5-7413FFE00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9076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2B8789-6E35-F4D5-D764-312BB8E41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2318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54663F2-9F16-C31C-6828-A0D1A96AF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2318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60EC02-6543-34E8-94B7-63F12CA1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365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348FE-8940-E946-9952-63EFF58D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08A8C0-0850-65A2-BE20-EBCD7F4B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469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26B550-65D0-C743-A416-CF4C37036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5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5FC9658-EFB7-574D-9730-742ED06D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F08864-0A92-6ADA-6585-37E2A70D9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2" y="111368"/>
            <a:ext cx="3932237" cy="139504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C2CDEC-5E3B-DF76-DFDA-87C0E6AFE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342" y="43644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AC6041E-FB8D-C692-2B13-168F523AA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5942" y="15232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2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AAF670-9460-B74B-AF2A-2B0CB632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26222" y="6356350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2CDEF-EBF7-A24C-97CC-57BDAB18992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7249578-BC97-809E-740D-D721B49E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4611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D3DBEC-D388-9D65-2155-52FB78214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42" y="111368"/>
            <a:ext cx="3932237" cy="139504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D75876C-6340-CB71-D228-61EE78EB3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5942" y="1523206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99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D469FD-8E10-BF46-80AD-5189A1223B4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8895" y="-14626"/>
            <a:ext cx="1218706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1871E6-9C4F-2592-BC8D-9BF9C6459F6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-5767" y="-29252"/>
            <a:ext cx="1427428" cy="68579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8595A-C5B5-D949-864C-F48D825A9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BF3D8-EAEA-6843-89D7-6A2BF63274CA}" type="datetimeFigureOut">
              <a:rPr lang="en-US" smtClean="0"/>
              <a:t>10/21/24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2CF0F-BA50-4144-9697-6138E1DBC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60625-18F3-984D-B40A-767299F13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2CDEF-EBF7-A24C-97CC-57BDAB18992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4F89F2-DD65-5045-B32A-6E52BFF73D9D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FFDE47-9BF6-8B40-AC3C-67887A9BCA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849565" y="6463058"/>
            <a:ext cx="2961435" cy="2952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CB2BC18-05EF-9B40-A8D3-BAD5C826760F}"/>
              </a:ext>
            </a:extLst>
          </p:cNvPr>
          <p:cNvSpPr txBox="1"/>
          <p:nvPr userDrawn="1"/>
        </p:nvSpPr>
        <p:spPr>
          <a:xfrm>
            <a:off x="2309446" y="-369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12BFC1-1047-994A-99C8-AE0A77DB6797}"/>
              </a:ext>
            </a:extLst>
          </p:cNvPr>
          <p:cNvSpPr txBox="1"/>
          <p:nvPr userDrawn="1"/>
        </p:nvSpPr>
        <p:spPr>
          <a:xfrm>
            <a:off x="3364523" y="-3985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957BF0E-D154-B6D0-3926-FFB9DFD8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5FDD5B-EC0A-6192-59F4-32DE31D71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5046" y="1711187"/>
            <a:ext cx="9968754" cy="3115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6F30C5DD-9FB6-BFE5-979B-51F6D0F9F66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1300" y="6365874"/>
            <a:ext cx="793750" cy="47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39A131-9480-3044-9303-063352F8EC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0"/>
            <a:ext cx="12191987" cy="68579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4D09EB-E0B6-5D5C-9A06-7B6586B767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69" y="1396"/>
            <a:ext cx="12187049" cy="685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512A-B237-964D-908A-F98115C7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046" y="115144"/>
            <a:ext cx="9968753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39EB9-2DEA-2843-B2E3-1138B8BD4D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85046" y="1711187"/>
            <a:ext cx="9968754" cy="311571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87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DAC8D95F2F542873E83EFDB62DA65" ma:contentTypeVersion="29" ma:contentTypeDescription="Create a new document." ma:contentTypeScope="" ma:versionID="751a16f31e9b7c8aa411ee22864c8db5">
  <xsd:schema xmlns:xsd="http://www.w3.org/2001/XMLSchema" xmlns:xs="http://www.w3.org/2001/XMLSchema" xmlns:p="http://schemas.microsoft.com/office/2006/metadata/properties" xmlns:ns2="19a0e23f-8ea2-47d3-9c4a-289ad5e5d3a0" xmlns:ns3="83356022-550b-4cc0-aac6-d58adf58d99f" targetNamespace="http://schemas.microsoft.com/office/2006/metadata/properties" ma:root="true" ma:fieldsID="4dc57c0e3484f1081df0cb7a4195b292" ns2:_="" ns3:_="">
    <xsd:import namespace="19a0e23f-8ea2-47d3-9c4a-289ad5e5d3a0"/>
    <xsd:import namespace="83356022-550b-4cc0-aac6-d58adf58d9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Location" minOccurs="0"/>
                <xsd:element ref="ns2:MediaLengthInSeconds" minOccurs="0"/>
                <xsd:element ref="ns2:FilePathTDriv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SearchTag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a0e23f-8ea2-47d3-9c4a-289ad5e5d3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9" nillable="true" ma:displayName="Notes" ma:description="3 Audience campaigns: Students, ECEs, Mid-to-Senior" ma:format="Dropdown" ma:internalName="Notes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FilePathTDrive" ma:index="22" nillable="true" ma:displayName="File Path T Drive" ma:format="Dropdown" ma:internalName="FilePathTDriv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f1287a5-1bef-4e99-ba2b-767c7ce7c3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SearchTags" ma:index="27" nillable="true" ma:displayName="Search Tags" ma:format="Dropdown" ma:internalName="SearchTags">
      <xsd:simpleType>
        <xsd:restriction base="dms:Note">
          <xsd:maxLength value="255"/>
        </xsd:restriction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56022-550b-4cc0-aac6-d58adf58d99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6f7f94d-c790-4701-be5d-be085ce28c08}" ma:internalName="TaxCatchAll" ma:showField="CatchAllData" ma:web="83356022-550b-4cc0-aac6-d58adf58d9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19a0e23f-8ea2-47d3-9c4a-289ad5e5d3a0" xsi:nil="true"/>
    <FilePathTDrive xmlns="19a0e23f-8ea2-47d3-9c4a-289ad5e5d3a0" xsi:nil="true"/>
    <TaxCatchAll xmlns="83356022-550b-4cc0-aac6-d58adf58d99f" xsi:nil="true"/>
    <lcf76f155ced4ddcb4097134ff3c332f xmlns="19a0e23f-8ea2-47d3-9c4a-289ad5e5d3a0">
      <Terms xmlns="http://schemas.microsoft.com/office/infopath/2007/PartnerControls"/>
    </lcf76f155ced4ddcb4097134ff3c332f>
    <SearchTags xmlns="19a0e23f-8ea2-47d3-9c4a-289ad5e5d3a0" xsi:nil="true"/>
  </documentManagement>
</p:properties>
</file>

<file path=customXml/itemProps1.xml><?xml version="1.0" encoding="utf-8"?>
<ds:datastoreItem xmlns:ds="http://schemas.openxmlformats.org/officeDocument/2006/customXml" ds:itemID="{AB7FE5DB-0354-4B7A-9E66-C8D2927268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a0e23f-8ea2-47d3-9c4a-289ad5e5d3a0"/>
    <ds:schemaRef ds:uri="83356022-550b-4cc0-aac6-d58adf58d9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4370F8-616C-40A5-A09B-6F79C54AE2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059EBE-6B2D-499E-92C8-D2A39F79607C}">
  <ds:schemaRefs>
    <ds:schemaRef ds:uri="http://schemas.microsoft.com/office/2006/metadata/properties"/>
    <ds:schemaRef ds:uri="http://schemas.microsoft.com/office/infopath/2007/PartnerControls"/>
    <ds:schemaRef ds:uri="19a0e23f-8ea2-47d3-9c4a-289ad5e5d3a0"/>
    <ds:schemaRef ds:uri="83356022-550b-4cc0-aac6-d58adf58d9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1009</TotalTime>
  <Words>1</Words>
  <Application>Microsoft Macintosh PowerPoint</Application>
  <PresentationFormat>Widescreen</PresentationFormat>
  <Paragraphs>1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Justin Scordianos</cp:lastModifiedBy>
  <cp:revision>65</cp:revision>
  <dcterms:created xsi:type="dcterms:W3CDTF">2021-02-17T02:31:40Z</dcterms:created>
  <dcterms:modified xsi:type="dcterms:W3CDTF">2024-10-21T13:10:49Z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0x010100BC3DAC8D95F2F542873E83EFDB62DA65</vt:lpwstr>
  </property>
</Properties>
</file>