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0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177FB7-8EFC-5D4A-84E6-432FCC6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52F0-5A18-C34E-A46A-7B7CF0CC9B12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CE7C9C-F955-6A4E-9DA5-BD4F89F4B3CC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444DC4-90D3-0348-AA09-C684A0921152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BC1C90-86C7-C446-98F9-41D2E46C0A4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817134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6350B8-FD9C-DE49-821D-CDA32C55698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6028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A81C12-FE85-0045-83FA-3DF332CE9FF4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A0E42A-01E0-9342-A459-31D71BE2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6055-D01F-984C-A01A-FEB5E2778C7D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08FA-C3B3-EA4E-9C94-553BA8841B21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918E09-AA48-C24C-8E81-4260EA5C01DF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715BE4-A527-4C42-A067-D05E0812DA9D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690A01C-79FA-5641-B96B-FDE5E4225A46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0D09D-D42D-3242-974F-4961A125E8A0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BF4DB-B9BA-4E47-8037-9E34BA7F59E5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6000"/>
          </a:blip>
          <a:srcRect/>
          <a:stretch/>
        </p:blipFill>
        <p:spPr>
          <a:xfrm>
            <a:off x="7627838" y="-22875"/>
            <a:ext cx="4578626" cy="6867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4780" y="1779"/>
            <a:ext cx="1421080" cy="68211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5000"/>
          </a:blip>
          <a:srcRect/>
          <a:stretch/>
        </p:blipFill>
        <p:spPr>
          <a:xfrm rot="16200000">
            <a:off x="4836914" y="-1769373"/>
            <a:ext cx="5600165" cy="84002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16200000">
            <a:off x="11621406" y="312315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32D8CC-926C-094E-9CD4-FA2D038C7CCC}"/>
              </a:ext>
            </a:extLst>
          </p:cNvPr>
          <p:cNvGrpSpPr/>
          <p:nvPr userDrawn="1"/>
        </p:nvGrpSpPr>
        <p:grpSpPr>
          <a:xfrm>
            <a:off x="-4780" y="-2"/>
            <a:ext cx="1508870" cy="6887819"/>
            <a:chOff x="-4780" y="-2"/>
            <a:chExt cx="1502338" cy="68580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3BC850-F673-564A-BDDB-F1FB2F58F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-4780" y="1779"/>
              <a:ext cx="1421079" cy="682118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EDFFE9-B1A8-6E44-8F0C-2F85DA7BCA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15843" y="-2"/>
              <a:ext cx="281715" cy="6858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8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" y="1389"/>
            <a:ext cx="12191987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785E8B-09D2-E24B-A7AB-086C3C2B9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9FF72D-2A5F-474F-92AF-431D5750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91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60</cp:revision>
  <dcterms:created xsi:type="dcterms:W3CDTF">2021-02-17T02:31:40Z</dcterms:created>
  <dcterms:modified xsi:type="dcterms:W3CDTF">2023-11-06T14:55:55Z</dcterms:modified>
</cp:coreProperties>
</file>