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58"/>
    <a:srgbClr val="2F4A9C"/>
    <a:srgbClr val="364B97"/>
    <a:srgbClr val="F05A28"/>
    <a:srgbClr val="201B4F"/>
    <a:srgbClr val="6E4F9A"/>
    <a:srgbClr val="BCB2D1"/>
    <a:srgbClr val="E74422"/>
    <a:srgbClr val="514747"/>
    <a:srgbClr val="339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39F7-2C41-491E-A4D8-44F2D617BC3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9204-4D40-4FEB-8512-34CD58F9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684617-07BE-E44C-991F-C9D078341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4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683D-DDEF-4CE9-AD3B-A0BBEE11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63" y="1709739"/>
            <a:ext cx="10515600" cy="963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870CC-571E-4572-9B86-9740146B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63" y="27606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6273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4CBBD-85F8-564D-A456-35BF8AC8F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E117-AEFA-4C25-B338-D7FE4AF4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27D5-4147-494B-8930-AC987C5E4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8D0E9-291D-4A99-A8EF-619F9CD31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258" y="1462088"/>
            <a:ext cx="9370142" cy="2387600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rgbClr val="2E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B12084-0687-465B-9CBF-C51D4552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258" y="4041417"/>
            <a:ext cx="9370142" cy="88946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8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9B9-9BB1-4DF7-9736-893261F9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F006-2C46-481F-A703-78759454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71246-ED54-3E49-806B-1A12361E8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0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B7C0-E190-4A24-9107-CD9F1261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420777"/>
            <a:ext cx="10515600" cy="84216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1B68-50F6-443D-BEBD-BAE226A4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BF201-9652-40F1-86B0-60DC5745F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01A294-86AE-C748-8FCD-629417BE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8193-15A4-4F56-98A2-6A8984CF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9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CF4F-6D38-4108-BEED-17A0B7155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55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DD26E-FDE8-473A-AD3F-EE8FF86A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19462"/>
            <a:ext cx="5157787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952E7-2B16-4AA4-83A9-B2438E43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55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EB4CC-714A-45F6-859A-4A8FEAAB5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19462"/>
            <a:ext cx="5183188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5CD114-9063-C040-9310-B06C0179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2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5172-3A85-4C0D-BB4C-F2931729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00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5511-D1F4-4E9E-B529-1D3EC35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90317"/>
            <a:ext cx="6172200" cy="3923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65F5-4482-4E73-A251-6276492F2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0291"/>
            <a:ext cx="3932237" cy="2853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3DA5F5-C5FD-0F44-BD64-5B3F9B73C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3046-D069-48EE-8F7A-53B7097D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23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79933-0A14-42A4-81A7-0F35CCDD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52549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54AA8-491D-4E15-B4FC-5F6CD019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2523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854713-5E6A-864E-9C3A-AD9F3F24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8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8FC21-697B-4415-815C-37D25ACE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309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3F32-70D4-4305-B0DE-E5D6E516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634" y="2769843"/>
            <a:ext cx="10515600" cy="186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530A-3B67-4B2D-AA91-3CD01D386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64699" y="243155"/>
            <a:ext cx="4591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ASME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-apple-system"/>
              </a:rPr>
              <a:t>SMASIS </a:t>
            </a:r>
            <a:r>
              <a:rPr lang="en-US" sz="4000" b="1" dirty="0">
                <a:solidFill>
                  <a:schemeClr val="bg1"/>
                </a:solidFill>
              </a:rPr>
              <a:t>2021 </a:t>
            </a:r>
            <a:endParaRPr lang="en-US" sz="40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341693" y="339965"/>
            <a:ext cx="233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VIRTUAL CONFERENCE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341693" y="606442"/>
            <a:ext cx="24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September 14–15, 2021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72588" y="409575"/>
            <a:ext cx="0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7638" y="6358219"/>
            <a:ext cx="698819" cy="415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" y="6448425"/>
            <a:ext cx="2380936" cy="23681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E776681-D990-4C3D-9D74-B2BB6A646B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3" y="-19552"/>
            <a:ext cx="1214626" cy="12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4" r:id="rId3"/>
    <p:sldLayoutId id="2147483658" r:id="rId4"/>
    <p:sldLayoutId id="2147483650" r:id="rId5"/>
    <p:sldLayoutId id="2147483652" r:id="rId6"/>
    <p:sldLayoutId id="2147483653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E2F5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Proxima Nova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Meehan</dc:creator>
  <cp:lastModifiedBy>Kerry Meehan</cp:lastModifiedBy>
  <cp:revision>35</cp:revision>
  <dcterms:created xsi:type="dcterms:W3CDTF">2020-05-05T18:14:27Z</dcterms:created>
  <dcterms:modified xsi:type="dcterms:W3CDTF">2021-06-14T20:57:42Z</dcterms:modified>
</cp:coreProperties>
</file>