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7"/>
    <p:restoredTop sz="96310"/>
  </p:normalViewPr>
  <p:slideViewPr>
    <p:cSldViewPr snapToGrid="0" snapToObjects="1">
      <p:cViewPr varScale="1">
        <p:scale>
          <a:sx n="145" d="100"/>
          <a:sy n="145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1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9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/>
        </p:blipFill>
        <p:spPr>
          <a:xfrm>
            <a:off x="7828684" y="-29253"/>
            <a:ext cx="4363316" cy="6544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6428" y="-29253"/>
            <a:ext cx="14287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32155" cy="6858002"/>
            <a:chOff x="-4780" y="-2"/>
            <a:chExt cx="1532155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-4780" y="1779"/>
              <a:ext cx="1421080" cy="68211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5660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AC291-5ECE-B8D3-8DE3-DFA122D06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15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8"/>
            <a:ext cx="12191997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" y="3"/>
            <a:ext cx="12191992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6" ma:contentTypeDescription="Create a new document." ma:contentTypeScope="" ma:versionID="c1de81fc25bbda86ed72e898e8abbe8a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7d5f64ee195d3d8465199db1dde889d3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963409-BAFD-474F-987B-47C02553D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54</cp:revision>
  <dcterms:created xsi:type="dcterms:W3CDTF">2021-02-17T02:31:40Z</dcterms:created>
  <dcterms:modified xsi:type="dcterms:W3CDTF">2024-05-08T16:38:42Z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