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9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9E52754-D8F8-FC05-1BA6-281A5588C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" y="1507515"/>
            <a:ext cx="1147064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341364-39E5-4708-7CCE-62D686B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67" y="115144"/>
            <a:ext cx="904927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6546A-18D7-0DE8-C84C-F4EB3510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67" y="115144"/>
            <a:ext cx="90899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D980D-0B33-A008-B62A-36BF2B223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287766" y="1711185"/>
            <a:ext cx="11589274" cy="352121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51C84-B3C2-4F04-1424-AF8B9C083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287379" y="538479"/>
            <a:ext cx="2628900" cy="4805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0CAC3-CCD5-4E34-3842-2C88EB6A4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078847" y="528319"/>
            <a:ext cx="6085473" cy="48155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216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9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1C896-C709-A7BE-21CB-7B22B6D1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07" y="115144"/>
            <a:ext cx="922199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CFCB0-C99F-A999-141A-46B45D3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06" y="1711187"/>
            <a:ext cx="1168071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127DD5-E959-9F7F-B6EE-C5A7DD37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326" y="1541463"/>
            <a:ext cx="11721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96A348-E7DF-7D3D-45F0-5955124F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" y="115144"/>
            <a:ext cx="91915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7E5F0-EF03-09AF-05EE-EECEDF17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27" y="115144"/>
            <a:ext cx="910007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42EC-B593-CF7B-5877-0CF498DF0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92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BCBDE-284A-8B26-4F4C-A7638B8C0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192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1A47C-9B0B-A8D0-D58A-2EC44F52C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64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B8770-4226-4B32-E2FE-DD67343EB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64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57FB1-ADC1-BD3C-EB8B-C89E9D9D5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606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AE6D6-58D8-D7F6-6089-340368864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606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8A1B49-756C-FAB3-6DFA-6D9E5F37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27" y="115144"/>
            <a:ext cx="915087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0D1C1-2DF8-9EBC-84D1-45DCB6F8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27" y="115144"/>
            <a:ext cx="917119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C0F8A-1238-91DD-2F7F-32317614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A665D-1F08-BD2A-EBB7-CB6E91A7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102" y="1554041"/>
            <a:ext cx="6172200" cy="382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847D0-A7DD-96D2-0ACD-978F9BB6C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70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42449-0EBD-DCEB-A5AF-EA3AA376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6580" y="1538129"/>
            <a:ext cx="6172200" cy="38161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6F5177-9B49-DF72-0B6B-51D956E3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2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63A9C9-B4AB-FE4E-783A-228E6060D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802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/>
          <a:stretch/>
        </p:blipFill>
        <p:spPr>
          <a:xfrm>
            <a:off x="7828684" y="-29253"/>
            <a:ext cx="4363316" cy="65449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87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92833" y="6359746"/>
            <a:ext cx="830423" cy="4982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0" y="115144"/>
            <a:ext cx="9206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89" y="1711187"/>
            <a:ext cx="11656040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C0DE656-F1FE-F32E-D42F-389E65A494D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39515" y="196850"/>
            <a:ext cx="2663371" cy="982283"/>
          </a:xfrm>
          <a:prstGeom prst="rect">
            <a:avLst/>
          </a:prstGeom>
        </p:spPr>
      </p:pic>
      <p:pic>
        <p:nvPicPr>
          <p:cNvPr id="9" name="Picture 8" descr="A blue circle with white text and rays of light&#10;&#10;AI-generated content may be incorrect.">
            <a:extLst>
              <a:ext uri="{FF2B5EF4-FFF2-40B4-BE49-F238E27FC236}">
                <a16:creationId xmlns:a16="http://schemas.microsoft.com/office/drawing/2014/main" id="{CB701C64-966D-5717-6242-DAA285B7709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72143" y="5529942"/>
            <a:ext cx="674915" cy="6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rgbClr val="187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6200000">
            <a:off x="11592703" y="312065"/>
            <a:ext cx="725703" cy="435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32155" cy="6858002"/>
            <a:chOff x="-4780" y="-2"/>
            <a:chExt cx="1532155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-4780" y="1779"/>
              <a:ext cx="1421080" cy="68211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5660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6AC291-5ECE-B8D3-8DE3-DFA122D06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154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8"/>
            <a:ext cx="12191997" cy="685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2"/>
            <a:ext cx="12191996" cy="685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6" ma:contentTypeDescription="Create a new document." ma:contentTypeScope="" ma:versionID="c1de81fc25bbda86ed72e898e8abbe8a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7d5f64ee195d3d8465199db1dde889d3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963409-BAFD-474F-987B-47C02553D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57</cp:revision>
  <dcterms:created xsi:type="dcterms:W3CDTF">2021-02-17T02:31:40Z</dcterms:created>
  <dcterms:modified xsi:type="dcterms:W3CDTF">2025-07-11T14:20:01Z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