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rcRect/>
          <a:stretch/>
        </p:blipFill>
        <p:spPr>
          <a:xfrm>
            <a:off x="7828684" y="-29253"/>
            <a:ext cx="4363316" cy="6544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6428" y="-29253"/>
            <a:ext cx="14287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34789" y="2694295"/>
            <a:ext cx="5922328" cy="140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16ABCBA-6E1F-FF75-434E-716F709D66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1537951" y="241299"/>
            <a:ext cx="793750" cy="476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F010C7-0AD3-D7FE-4D80-4E74562AA1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6937" y="-38659"/>
            <a:ext cx="1525378" cy="73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  <SearchTags xmlns="19a0e23f-8ea2-47d3-9c4a-289ad5e5d3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9" ma:contentTypeDescription="Create a new document." ma:contentTypeScope="" ma:versionID="751a16f31e9b7c8aa411ee22864c8db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4dc57c0e3484f1081df0cb7a4195b292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arch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description="3 Audience campaigns: Students, ECEs, Mid-to-Senior" ma:format="Dropdown" ma:internalName="Note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archTags" ma:index="27" nillable="true" ma:displayName="Search Tags" ma:format="Dropdown" ma:internalName="SearchTags">
      <xsd:simpleType>
        <xsd:restriction base="dms:Note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3.xml><?xml version="1.0" encoding="utf-8"?>
<ds:datastoreItem xmlns:ds="http://schemas.openxmlformats.org/officeDocument/2006/customXml" ds:itemID="{AB7FE5DB-0354-4B7A-9E66-C8D292726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Scordianos</cp:lastModifiedBy>
  <cp:revision>58</cp:revision>
  <dcterms:created xsi:type="dcterms:W3CDTF">2021-02-17T02:31:40Z</dcterms:created>
  <dcterms:modified xsi:type="dcterms:W3CDTF">2024-07-17T15:55:20Z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