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60" r:id="rId5"/>
  </p:sldMasterIdLst>
  <p:notesMasterIdLst>
    <p:notesMasterId r:id="rId8"/>
  </p:notesMasterIdLst>
  <p:handoutMasterIdLst>
    <p:handoutMasterId r:id="rId9"/>
  </p:handoutMasterIdLst>
  <p:sldIdLst>
    <p:sldId id="257" r:id="rId6"/>
    <p:sldId id="25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2F5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491"/>
    <p:restoredTop sz="96327"/>
  </p:normalViewPr>
  <p:slideViewPr>
    <p:cSldViewPr snapToGrid="0" snapToObjects="1">
      <p:cViewPr varScale="1">
        <p:scale>
          <a:sx n="119" d="100"/>
          <a:sy n="119" d="100"/>
        </p:scale>
        <p:origin x="21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3120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6BBCAD5-FEF1-2B49-838A-E997F748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2A4665-3A20-D341-9F03-626312C11FC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2ED85-6603-DE4F-AC1F-DADB96E97F52}" type="datetimeFigureOut">
              <a:rPr lang="en-US" smtClean="0"/>
              <a:t>3/11/25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353FA68-3F5D-2E4C-9DFB-A1628AC6CAC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F1B8CA-BCDF-1A46-A38D-0EDF53E8FD7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5C95A2-F007-CB44-8BC2-3D55E94D3C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8154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1FA069-43CE-C744-9868-7D24110FA0CA}" type="datetimeFigureOut">
              <a:rPr lang="en-US" smtClean="0"/>
              <a:t>3/11/25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4A959FF-727B-4346-AD01-29802BEAD3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383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4A959FF-727B-4346-AD01-29802BEAD3A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65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8EF355CA-426A-914A-A68C-FA4705CC9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136FA866-BE11-8D0B-0A5E-5576575332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1304315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7F9B61C-D20D-DB13-4027-203DE8E09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13296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6F0D5EF5-B199-6D4C-8261-C823975881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06F5C0D-D921-5D7E-AB8C-9A104BD01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Vertical Text Placeholder 2">
            <a:extLst>
              <a:ext uri="{FF2B5EF4-FFF2-40B4-BE49-F238E27FC236}">
                <a16:creationId xmlns:a16="http://schemas.microsoft.com/office/drawing/2014/main" id="{25153769-6387-A1B3-8C3D-8AF8257C0C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0800000">
            <a:off x="1385046" y="1711187"/>
            <a:ext cx="9968754" cy="3115711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72930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672D780-9884-534F-91C3-B02EC1A1C7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Vertical Title 1">
            <a:extLst>
              <a:ext uri="{FF2B5EF4-FFF2-40B4-BE49-F238E27FC236}">
                <a16:creationId xmlns:a16="http://schemas.microsoft.com/office/drawing/2014/main" id="{F911713A-91B5-A2B4-DC72-DB003E1C93E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 rot="10800000">
            <a:off x="1242419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Vertical Text Placeholder 2">
            <a:extLst>
              <a:ext uri="{FF2B5EF4-FFF2-40B4-BE49-F238E27FC236}">
                <a16:creationId xmlns:a16="http://schemas.microsoft.com/office/drawing/2014/main" id="{2332E46D-9FD9-542A-B7A7-2B0FB03246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0800000">
            <a:off x="4033887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0407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Placeholder 20">
            <a:extLst>
              <a:ext uri="{FF2B5EF4-FFF2-40B4-BE49-F238E27FC236}">
                <a16:creationId xmlns:a16="http://schemas.microsoft.com/office/drawing/2014/main" id="{F8E62A09-5C5B-B34B-BB4E-F3E0F068D9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701327" y="2599213"/>
            <a:ext cx="560016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B70029B-FFF2-7F4E-87C0-A5F20375F0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 rot="16200000">
            <a:off x="2021670" y="1502836"/>
            <a:ext cx="5600166" cy="353536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6BC1C90-86C7-C446-98F9-41D2E46C0A48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1787341" y="2043747"/>
            <a:ext cx="40896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D2CDEF-EBF7-A24C-97CC-57BDAB189928}" type="slidenum">
              <a:rPr lang="en-US" sz="1200" baseline="0" smtClean="0"/>
              <a:pPr/>
              <a:t>‹#›</a:t>
            </a:fld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25216752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4A6350B8-FD9C-DE49-821D-CDA32C556985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1787341" y="2043747"/>
            <a:ext cx="40896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D2CDEF-EBF7-A24C-97CC-57BDAB189928}" type="slidenum">
              <a:rPr lang="en-US" sz="1200" baseline="0" smtClean="0"/>
              <a:pPr/>
              <a:t>‹#›</a:t>
            </a:fld>
            <a:endParaRPr lang="en-US" sz="1200" baseline="0" dirty="0"/>
          </a:p>
        </p:txBody>
      </p:sp>
    </p:spTree>
    <p:extLst>
      <p:ext uri="{BB962C8B-B14F-4D97-AF65-F5344CB8AC3E}">
        <p14:creationId xmlns:p14="http://schemas.microsoft.com/office/powerpoint/2010/main" val="1799374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AB9BE76A-620E-7C4C-9B63-FB5C0116D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EB741F0-8FC3-FFE2-83D4-D989C9A471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0C6F958-04D7-B897-09FA-515374B96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5046" y="1711187"/>
            <a:ext cx="9968754" cy="311571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65643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A5BE8E9-6D86-7344-8D2F-A8C79DF150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2640367-EB96-57C5-A675-E1D15E68EB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8342" y="1541463"/>
            <a:ext cx="1014095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6B8DE32-F986-9F64-AB05-BD68EB296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0978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AF2BAF14-A9F0-F341-9B69-80E9FFCB2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DE8E2DEC-A9C4-9460-4FA8-3EC6E0423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B41BCDB-EEEE-BAD9-7EEB-B5AC3D367D7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85046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A7604A34-250D-A075-81B1-3862927B1E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19046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4526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4673F315-CC44-F642-8207-0F39E1CAE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00D45F28-BC0E-C7D8-C509-395CF896BC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9076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DFBD2C0B-6C1E-F318-F8D5-7413FFE009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9076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002B8789-6E35-F4D5-D764-312BB8E410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2318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A54663F2-9F16-C31C-6828-A0D1A96AFC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2318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F160EC02-6543-34E8-94B7-63F12CA15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773650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1348FE-8940-E946-9952-63EFF58DF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8808A8C0-0850-65A2-BE20-EBCD7F4B34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94696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126B550-65D0-C743-A416-CF4C37036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8150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F5FC9658-EFB7-574D-9730-742ED06D2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69F08864-0A92-6ADA-6585-37E2A70D9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942" y="111368"/>
            <a:ext cx="3932237" cy="139504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3C2CDEC-5E3B-DF76-DFDA-87C0E6AFE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9342" y="436440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2AC6041E-FB8D-C692-2B13-168F523AA6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25942" y="1523206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7231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3AAF670-9460-B74B-AF2A-2B0CB6322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626222" y="6356350"/>
            <a:ext cx="2743200" cy="3651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fld id="{BFD2CDEF-EBF7-A24C-97CC-57BDAB18992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07249578-BC97-809E-740D-D721B49E80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24500" y="46116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C5D3DBEC-D388-9D65-2155-52FB782147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5942" y="111368"/>
            <a:ext cx="3932237" cy="139504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0D75876C-6340-CB71-D228-61EE78EB38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425942" y="1523206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3995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ECD469FD-8E10-BF46-80AD-5189A1223B4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alphaModFix amt="25000"/>
          </a:blip>
          <a:srcRect/>
          <a:stretch/>
        </p:blipFill>
        <p:spPr>
          <a:xfrm>
            <a:off x="7828684" y="-7481"/>
            <a:ext cx="4363316" cy="65449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A1871E6-9C4F-2592-BC8D-9BF9C6459F62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-6428" y="-29253"/>
            <a:ext cx="1428750" cy="685800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E8595A-C5B5-D949-864C-F48D825A90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5BF3D8-EAEA-6843-89D7-6A2BF63274CA}" type="datetimeFigureOut">
              <a:rPr lang="en-US" smtClean="0"/>
              <a:t>3/11/25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12CF0F-BA50-4144-9697-6138E1DBC2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160625-18F3-984D-B40A-767299F130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2CDEF-EBF7-A24C-97CC-57BDAB18992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04F89F2-DD65-5045-B32A-6E52BFF73D9D}"/>
              </a:ext>
            </a:extLst>
          </p:cNvPr>
          <p:cNvSpPr/>
          <p:nvPr userDrawn="1"/>
        </p:nvSpPr>
        <p:spPr>
          <a:xfrm>
            <a:off x="0" y="6356350"/>
            <a:ext cx="12192000" cy="501650"/>
          </a:xfrm>
          <a:prstGeom prst="rect">
            <a:avLst/>
          </a:prstGeom>
          <a:solidFill>
            <a:srgbClr val="2E2F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6FFDE47-9BF6-8B40-AC3C-67887A9BCAEE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8849565" y="6463058"/>
            <a:ext cx="2961435" cy="29527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6CB2BC18-05EF-9B40-A8D3-BAD5C826760F}"/>
              </a:ext>
            </a:extLst>
          </p:cNvPr>
          <p:cNvSpPr txBox="1"/>
          <p:nvPr userDrawn="1"/>
        </p:nvSpPr>
        <p:spPr>
          <a:xfrm>
            <a:off x="2309446" y="-3693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A12BFC1-1047-994A-99C8-AE0A77DB6797}"/>
              </a:ext>
            </a:extLst>
          </p:cNvPr>
          <p:cNvSpPr txBox="1"/>
          <p:nvPr userDrawn="1"/>
        </p:nvSpPr>
        <p:spPr>
          <a:xfrm>
            <a:off x="3364523" y="-3985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13" name="Title Placeholder 1">
            <a:extLst>
              <a:ext uri="{FF2B5EF4-FFF2-40B4-BE49-F238E27FC236}">
                <a16:creationId xmlns:a16="http://schemas.microsoft.com/office/drawing/2014/main" id="{0957BF0E-D154-B6D0-3926-FFB9DFD81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Title Here</a:t>
            </a: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4B5FDD5B-EC0A-6192-59F4-32DE31D711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5046" y="1711187"/>
            <a:ext cx="9968754" cy="31157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6F30C5DD-9FB6-BFE5-979B-51F6D0F9F66F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241300" y="6365874"/>
            <a:ext cx="793750" cy="476249"/>
          </a:xfrm>
          <a:prstGeom prst="rect">
            <a:avLst/>
          </a:prstGeom>
        </p:spPr>
      </p:pic>
      <p:pic>
        <p:nvPicPr>
          <p:cNvPr id="3" name="Picture 2" descr="A black background with text&#10;&#10;AI-generated content may be incorrect.">
            <a:extLst>
              <a:ext uri="{FF2B5EF4-FFF2-40B4-BE49-F238E27FC236}">
                <a16:creationId xmlns:a16="http://schemas.microsoft.com/office/drawing/2014/main" id="{A6156FCE-CE4B-71CE-50C2-6D5D566116E8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9591040" y="253824"/>
            <a:ext cx="2331720" cy="85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71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0C5CA6-5B8E-BA7B-3B64-8A04EFA7D33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alphaModFix amt="11000"/>
          </a:blip>
          <a:srcRect/>
          <a:stretch/>
        </p:blipFill>
        <p:spPr>
          <a:xfrm rot="16200000">
            <a:off x="3093357" y="-1778309"/>
            <a:ext cx="7061200" cy="10591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04F89F2-DD65-5045-B32A-6E52BFF73D9D}"/>
              </a:ext>
            </a:extLst>
          </p:cNvPr>
          <p:cNvSpPr/>
          <p:nvPr userDrawn="1"/>
        </p:nvSpPr>
        <p:spPr>
          <a:xfrm rot="16200000">
            <a:off x="8531344" y="3178174"/>
            <a:ext cx="6858001" cy="501650"/>
          </a:xfrm>
          <a:prstGeom prst="rect">
            <a:avLst/>
          </a:prstGeom>
          <a:solidFill>
            <a:srgbClr val="2E2F5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6FFDE47-9BF6-8B40-AC3C-67887A9BCAEE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6200000">
            <a:off x="10479626" y="4975956"/>
            <a:ext cx="2961435" cy="295275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6CB2BC18-05EF-9B40-A8D3-BAD5C826760F}"/>
              </a:ext>
            </a:extLst>
          </p:cNvPr>
          <p:cNvSpPr txBox="1"/>
          <p:nvPr userDrawn="1"/>
        </p:nvSpPr>
        <p:spPr>
          <a:xfrm>
            <a:off x="2309446" y="-36933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A12BFC1-1047-994A-99C8-AE0A77DB6797}"/>
              </a:ext>
            </a:extLst>
          </p:cNvPr>
          <p:cNvSpPr txBox="1"/>
          <p:nvPr userDrawn="1"/>
        </p:nvSpPr>
        <p:spPr>
          <a:xfrm>
            <a:off x="3364523" y="-39858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sp>
        <p:nvSpPr>
          <p:cNvPr id="21" name="Title Placeholder 20">
            <a:extLst>
              <a:ext uri="{FF2B5EF4-FFF2-40B4-BE49-F238E27FC236}">
                <a16:creationId xmlns:a16="http://schemas.microsoft.com/office/drawing/2014/main" id="{7B7FF15A-FAEE-634A-9367-18FE7EB94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834789" y="2694295"/>
            <a:ext cx="5922328" cy="14018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16AC291-5ECE-B8D3-8DE3-DFA122D06D05}"/>
              </a:ext>
            </a:extLst>
          </p:cNvPr>
          <p:cNvSpPr txBox="1">
            <a:spLocks/>
          </p:cNvSpPr>
          <p:nvPr userDrawn="1"/>
        </p:nvSpPr>
        <p:spPr>
          <a:xfrm rot="16200000">
            <a:off x="11787341" y="2043747"/>
            <a:ext cx="40896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FD2CDEF-EBF7-A24C-97CC-57BDAB189928}" type="slidenum">
              <a:rPr lang="en-US" sz="1200" baseline="0" smtClean="0"/>
              <a:pPr/>
              <a:t>‹#›</a:t>
            </a:fld>
            <a:endParaRPr lang="en-US" sz="1200" baseline="0" dirty="0"/>
          </a:p>
        </p:txBody>
      </p:sp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F16ABCBA-6E1F-FF75-434E-716F709D661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 rot="16200000">
            <a:off x="11537951" y="241299"/>
            <a:ext cx="793750" cy="47624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4F010C7-0AD3-D7FE-4D80-4E74562AA191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-16937" y="-38657"/>
            <a:ext cx="1525378" cy="732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450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B39A131-9480-3044-9303-063352F8ECD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6"/>
            <a:ext cx="12191989" cy="6857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733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0512A-B237-964D-908A-F98115C76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5046" y="115144"/>
            <a:ext cx="9968753" cy="13255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F39EB9-2DEA-2843-B2E3-1138B8BD4D6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385046" y="1711187"/>
            <a:ext cx="9968754" cy="3115711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1876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C3DAC8D95F2F542873E83EFDB62DA65" ma:contentTypeVersion="29" ma:contentTypeDescription="Create a new document." ma:contentTypeScope="" ma:versionID="751a16f31e9b7c8aa411ee22864c8db5">
  <xsd:schema xmlns:xsd="http://www.w3.org/2001/XMLSchema" xmlns:xs="http://www.w3.org/2001/XMLSchema" xmlns:p="http://schemas.microsoft.com/office/2006/metadata/properties" xmlns:ns2="19a0e23f-8ea2-47d3-9c4a-289ad5e5d3a0" xmlns:ns3="83356022-550b-4cc0-aac6-d58adf58d99f" targetNamespace="http://schemas.microsoft.com/office/2006/metadata/properties" ma:root="true" ma:fieldsID="4dc57c0e3484f1081df0cb7a4195b292" ns2:_="" ns3:_="">
    <xsd:import namespace="19a0e23f-8ea2-47d3-9c4a-289ad5e5d3a0"/>
    <xsd:import namespace="83356022-550b-4cc0-aac6-d58adf58d9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Notes" minOccurs="0"/>
                <xsd:element ref="ns2:MediaServiceLocation" minOccurs="0"/>
                <xsd:element ref="ns2:MediaLengthInSeconds" minOccurs="0"/>
                <xsd:element ref="ns2:FilePathTDrive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SearchTag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a0e23f-8ea2-47d3-9c4a-289ad5e5d3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Notes" ma:index="19" nillable="true" ma:displayName="Notes" ma:description="3 Audience campaigns: Students, ECEs, Mid-to-Senior" ma:format="Dropdown" ma:internalName="Notes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FilePathTDrive" ma:index="22" nillable="true" ma:displayName="File Path T Drive" ma:format="Dropdown" ma:internalName="FilePathTDrive">
      <xsd:simpleType>
        <xsd:restriction base="dms:Note">
          <xsd:maxLength value="255"/>
        </xsd:restriction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1f1287a5-1bef-4e99-ba2b-767c7ce7c343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SearchTags" ma:index="27" nillable="true" ma:displayName="Search Tags" ma:format="Dropdown" ma:internalName="SearchTags">
      <xsd:simpleType>
        <xsd:restriction base="dms:Note">
          <xsd:maxLength value="255"/>
        </xsd:restriction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356022-550b-4cc0-aac6-d58adf58d99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76f7f94d-c790-4701-be5d-be085ce28c08}" ma:internalName="TaxCatchAll" ma:showField="CatchAllData" ma:web="83356022-550b-4cc0-aac6-d58adf58d99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s xmlns="19a0e23f-8ea2-47d3-9c4a-289ad5e5d3a0" xsi:nil="true"/>
    <FilePathTDrive xmlns="19a0e23f-8ea2-47d3-9c4a-289ad5e5d3a0" xsi:nil="true"/>
    <TaxCatchAll xmlns="83356022-550b-4cc0-aac6-d58adf58d99f" xsi:nil="true"/>
    <lcf76f155ced4ddcb4097134ff3c332f xmlns="19a0e23f-8ea2-47d3-9c4a-289ad5e5d3a0">
      <Terms xmlns="http://schemas.microsoft.com/office/infopath/2007/PartnerControls"/>
    </lcf76f155ced4ddcb4097134ff3c332f>
    <SearchTags xmlns="19a0e23f-8ea2-47d3-9c4a-289ad5e5d3a0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B7FE5DB-0354-4B7A-9E66-C8D2927268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a0e23f-8ea2-47d3-9c4a-289ad5e5d3a0"/>
    <ds:schemaRef ds:uri="83356022-550b-4cc0-aac6-d58adf58d9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5059EBE-6B2D-499E-92C8-D2A39F79607C}">
  <ds:schemaRefs>
    <ds:schemaRef ds:uri="http://schemas.microsoft.com/office/2006/metadata/properties"/>
    <ds:schemaRef ds:uri="http://schemas.microsoft.com/office/infopath/2007/PartnerControls"/>
    <ds:schemaRef ds:uri="19a0e23f-8ea2-47d3-9c4a-289ad5e5d3a0"/>
    <ds:schemaRef ds:uri="83356022-550b-4cc0-aac6-d58adf58d99f"/>
  </ds:schemaRefs>
</ds:datastoreItem>
</file>

<file path=customXml/itemProps3.xml><?xml version="1.0" encoding="utf-8"?>
<ds:datastoreItem xmlns:ds="http://schemas.openxmlformats.org/officeDocument/2006/customXml" ds:itemID="{394370F8-616C-40A5-A09B-6F79C54AE29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957</TotalTime>
  <Words>1</Words>
  <Application>Microsoft Macintosh PowerPoint</Application>
  <PresentationFormat>Widescreen</PresentationFormat>
  <Paragraphs>1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1_Office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Kerry Meehan</cp:lastModifiedBy>
  <cp:revision>61</cp:revision>
  <dcterms:created xsi:type="dcterms:W3CDTF">2021-02-17T02:31:40Z</dcterms:created>
  <dcterms:modified xsi:type="dcterms:W3CDTF">2025-03-11T15:58:05Z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0x010100BC3DAC8D95F2F542873E83EFDB62DA65</vt:lpwstr>
  </property>
</Properties>
</file>